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7"/>
  </p:notesMasterIdLst>
  <p:sldIdLst>
    <p:sldId id="261" r:id="rId5"/>
    <p:sldId id="277" r:id="rId6"/>
    <p:sldId id="282" r:id="rId7"/>
    <p:sldId id="284" r:id="rId8"/>
    <p:sldId id="285" r:id="rId9"/>
    <p:sldId id="303" r:id="rId10"/>
    <p:sldId id="302" r:id="rId11"/>
    <p:sldId id="304" r:id="rId12"/>
    <p:sldId id="287" r:id="rId13"/>
    <p:sldId id="288" r:id="rId14"/>
    <p:sldId id="297" r:id="rId15"/>
    <p:sldId id="289" r:id="rId16"/>
    <p:sldId id="290" r:id="rId17"/>
    <p:sldId id="295" r:id="rId18"/>
    <p:sldId id="291" r:id="rId19"/>
    <p:sldId id="292" r:id="rId20"/>
    <p:sldId id="296" r:id="rId21"/>
    <p:sldId id="301" r:id="rId22"/>
    <p:sldId id="299" r:id="rId23"/>
    <p:sldId id="286" r:id="rId24"/>
    <p:sldId id="300" r:id="rId25"/>
    <p:sldId id="298" r:id="rId26"/>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3"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AFAFA"/>
    <a:srgbClr val="244C5E"/>
    <a:srgbClr val="FF2F92"/>
    <a:srgbClr val="56C1A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BF85132-3EAC-45B7-AAD2-9F2C30963664}" v="15" dt="2023-08-02T08:02:40.57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021" autoAdjust="0"/>
    <p:restoredTop sz="96317" autoAdjust="0"/>
  </p:normalViewPr>
  <p:slideViewPr>
    <p:cSldViewPr snapToGrid="0" snapToObjects="1">
      <p:cViewPr>
        <p:scale>
          <a:sx n="125" d="100"/>
          <a:sy n="125" d="100"/>
        </p:scale>
        <p:origin x="72" y="264"/>
      </p:cViewPr>
      <p:guideLst>
        <p:guide orient="horz" pos="2183"/>
        <p:guide pos="384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theme" Target="theme/theme1.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sper Iversen (KI)" userId="c1d08ac9-958b-4071-885c-4c430ed5dda6" providerId="ADAL" clId="{220850B5-24B4-034E-9B15-148D96D44159}"/>
    <pc:docChg chg="modSld">
      <pc:chgData name="Kasper Iversen (KI)" userId="c1d08ac9-958b-4071-885c-4c430ed5dda6" providerId="ADAL" clId="{220850B5-24B4-034E-9B15-148D96D44159}" dt="2023-03-07T07:52:11.762" v="21" actId="20577"/>
      <pc:docMkLst>
        <pc:docMk/>
      </pc:docMkLst>
      <pc:sldChg chg="modSp mod">
        <pc:chgData name="Kasper Iversen (KI)" userId="c1d08ac9-958b-4071-885c-4c430ed5dda6" providerId="ADAL" clId="{220850B5-24B4-034E-9B15-148D96D44159}" dt="2023-03-07T07:52:11.762" v="21" actId="20577"/>
        <pc:sldMkLst>
          <pc:docMk/>
          <pc:sldMk cId="3417064848" sldId="286"/>
        </pc:sldMkLst>
        <pc:spChg chg="mod">
          <ac:chgData name="Kasper Iversen (KI)" userId="c1d08ac9-958b-4071-885c-4c430ed5dda6" providerId="ADAL" clId="{220850B5-24B4-034E-9B15-148D96D44159}" dt="2023-03-07T07:52:11.762" v="21" actId="20577"/>
          <ac:spMkLst>
            <pc:docMk/>
            <pc:sldMk cId="3417064848" sldId="286"/>
            <ac:spMk id="9" creationId="{FA20A34B-3AB3-F71A-93CE-F16C1C25B3FD}"/>
          </ac:spMkLst>
        </pc:spChg>
      </pc:sldChg>
      <pc:sldChg chg="modSp">
        <pc:chgData name="Kasper Iversen (KI)" userId="c1d08ac9-958b-4071-885c-4c430ed5dda6" providerId="ADAL" clId="{220850B5-24B4-034E-9B15-148D96D44159}" dt="2023-03-07T07:50:48.191" v="1" actId="20577"/>
        <pc:sldMkLst>
          <pc:docMk/>
          <pc:sldMk cId="1753075635" sldId="301"/>
        </pc:sldMkLst>
        <pc:spChg chg="mod">
          <ac:chgData name="Kasper Iversen (KI)" userId="c1d08ac9-958b-4071-885c-4c430ed5dda6" providerId="ADAL" clId="{220850B5-24B4-034E-9B15-148D96D44159}" dt="2023-03-07T07:50:48.191" v="1" actId="20577"/>
          <ac:spMkLst>
            <pc:docMk/>
            <pc:sldMk cId="1753075635" sldId="301"/>
            <ac:spMk id="4" creationId="{36FE0956-DFFB-D744-8183-FE435F55D3F9}"/>
          </ac:spMkLst>
        </pc:spChg>
      </pc:sldChg>
    </pc:docChg>
  </pc:docChgLst>
  <pc:docChgLst>
    <pc:chgData name="Tina Kiegstad (TKE)" userId="8d877516-2fb5-4cd5-965f-1346983fe133" providerId="ADAL" clId="{2B12A136-67C5-44A5-9629-8C4C53AB85F0}"/>
    <pc:docChg chg="custSel modMainMaster">
      <pc:chgData name="Tina Kiegstad (TKE)" userId="8d877516-2fb5-4cd5-965f-1346983fe133" providerId="ADAL" clId="{2B12A136-67C5-44A5-9629-8C4C53AB85F0}" dt="2023-08-03T07:38:16.694" v="1" actId="139"/>
      <pc:docMkLst>
        <pc:docMk/>
      </pc:docMkLst>
      <pc:sldMasterChg chg="modSp mod">
        <pc:chgData name="Tina Kiegstad (TKE)" userId="8d877516-2fb5-4cd5-965f-1346983fe133" providerId="ADAL" clId="{2B12A136-67C5-44A5-9629-8C4C53AB85F0}" dt="2023-08-03T07:38:16.694" v="1" actId="139"/>
        <pc:sldMasterMkLst>
          <pc:docMk/>
          <pc:sldMasterMk cId="3281844573" sldId="2147483648"/>
        </pc:sldMasterMkLst>
        <pc:spChg chg="mod">
          <ac:chgData name="Tina Kiegstad (TKE)" userId="8d877516-2fb5-4cd5-965f-1346983fe133" providerId="ADAL" clId="{2B12A136-67C5-44A5-9629-8C4C53AB85F0}" dt="2023-08-03T07:38:16.694" v="1" actId="139"/>
          <ac:spMkLst>
            <pc:docMk/>
            <pc:sldMasterMk cId="3281844573" sldId="2147483648"/>
            <ac:spMk id="7" creationId="{BEC98520-33FA-42A8-8571-E78BA871E7C3}"/>
          </ac:spMkLst>
        </pc:spChg>
      </pc:sldMasterChg>
    </pc:docChg>
  </pc:docChgLst>
  <pc:docChgLst>
    <pc:chgData name="Tina Kiegstad (TKE)" userId="S::tke@kmd.dk::8d877516-2fb5-4cd5-965f-1346983fe133" providerId="AD" clId="Web-{0BF85132-3EAC-45B7-AAD2-9F2C30963664}"/>
    <pc:docChg chg="modSld">
      <pc:chgData name="Tina Kiegstad (TKE)" userId="S::tke@kmd.dk::8d877516-2fb5-4cd5-965f-1346983fe133" providerId="AD" clId="Web-{0BF85132-3EAC-45B7-AAD2-9F2C30963664}" dt="2023-08-02T08:02:40.572" v="14" actId="1076"/>
      <pc:docMkLst>
        <pc:docMk/>
      </pc:docMkLst>
      <pc:sldChg chg="modSp">
        <pc:chgData name="Tina Kiegstad (TKE)" userId="S::tke@kmd.dk::8d877516-2fb5-4cd5-965f-1346983fe133" providerId="AD" clId="Web-{0BF85132-3EAC-45B7-AAD2-9F2C30963664}" dt="2023-08-02T08:02:40.572" v="14" actId="1076"/>
        <pc:sldMkLst>
          <pc:docMk/>
          <pc:sldMk cId="1696490601" sldId="293"/>
        </pc:sldMkLst>
        <pc:spChg chg="mod">
          <ac:chgData name="Tina Kiegstad (TKE)" userId="S::tke@kmd.dk::8d877516-2fb5-4cd5-965f-1346983fe133" providerId="AD" clId="Web-{0BF85132-3EAC-45B7-AAD2-9F2C30963664}" dt="2023-08-02T08:02:40.572" v="14" actId="1076"/>
          <ac:spMkLst>
            <pc:docMk/>
            <pc:sldMk cId="1696490601" sldId="293"/>
            <ac:spMk id="14" creationId="{A9AD99E1-9451-2C15-7FBE-67BD348DB09E}"/>
          </ac:spMkLst>
        </pc:spChg>
      </pc:sldChg>
    </pc:docChg>
  </pc:docChgLst>
  <pc:docChgLst>
    <pc:chgData name="Tina Kiegstad (TKE)" userId="8d877516-2fb5-4cd5-965f-1346983fe133" providerId="ADAL" clId="{19C26B8D-4319-4C7D-AA16-C148A40B069F}"/>
    <pc:docChg chg="custSel modSld sldOrd modMainMaster">
      <pc:chgData name="Tina Kiegstad (TKE)" userId="8d877516-2fb5-4cd5-965f-1346983fe133" providerId="ADAL" clId="{19C26B8D-4319-4C7D-AA16-C148A40B069F}" dt="2023-08-02T08:09:23.625" v="71"/>
      <pc:docMkLst>
        <pc:docMk/>
      </pc:docMkLst>
      <pc:sldChg chg="modSp mod">
        <pc:chgData name="Tina Kiegstad (TKE)" userId="8d877516-2fb5-4cd5-965f-1346983fe133" providerId="ADAL" clId="{19C26B8D-4319-4C7D-AA16-C148A40B069F}" dt="2023-08-02T08:03:57.504" v="9" actId="14100"/>
        <pc:sldMkLst>
          <pc:docMk/>
          <pc:sldMk cId="3930830094" sldId="287"/>
        </pc:sldMkLst>
        <pc:spChg chg="mod">
          <ac:chgData name="Tina Kiegstad (TKE)" userId="8d877516-2fb5-4cd5-965f-1346983fe133" providerId="ADAL" clId="{19C26B8D-4319-4C7D-AA16-C148A40B069F}" dt="2023-08-02T08:03:57.504" v="9" actId="14100"/>
          <ac:spMkLst>
            <pc:docMk/>
            <pc:sldMk cId="3930830094" sldId="287"/>
            <ac:spMk id="12" creationId="{0A443B53-84AC-6CA4-E18E-7082EF73A372}"/>
          </ac:spMkLst>
        </pc:spChg>
      </pc:sldChg>
      <pc:sldChg chg="modSp mod ord">
        <pc:chgData name="Tina Kiegstad (TKE)" userId="8d877516-2fb5-4cd5-965f-1346983fe133" providerId="ADAL" clId="{19C26B8D-4319-4C7D-AA16-C148A40B069F}" dt="2023-08-02T08:05:38.280" v="52"/>
        <pc:sldMkLst>
          <pc:docMk/>
          <pc:sldMk cId="2686102899" sldId="289"/>
        </pc:sldMkLst>
        <pc:spChg chg="mod">
          <ac:chgData name="Tina Kiegstad (TKE)" userId="8d877516-2fb5-4cd5-965f-1346983fe133" providerId="ADAL" clId="{19C26B8D-4319-4C7D-AA16-C148A40B069F}" dt="2023-08-02T08:04:35.233" v="38" actId="20577"/>
          <ac:spMkLst>
            <pc:docMk/>
            <pc:sldMk cId="2686102899" sldId="289"/>
            <ac:spMk id="14" creationId="{E0BB34D8-2782-85BC-3A62-3C226C818DAF}"/>
          </ac:spMkLst>
        </pc:spChg>
        <pc:spChg chg="mod">
          <ac:chgData name="Tina Kiegstad (TKE)" userId="8d877516-2fb5-4cd5-965f-1346983fe133" providerId="ADAL" clId="{19C26B8D-4319-4C7D-AA16-C148A40B069F}" dt="2023-08-02T08:05:06.465" v="44" actId="14100"/>
          <ac:spMkLst>
            <pc:docMk/>
            <pc:sldMk cId="2686102899" sldId="289"/>
            <ac:spMk id="15" creationId="{952F940B-F86A-0995-20D3-8B0860828C6F}"/>
          </ac:spMkLst>
        </pc:spChg>
      </pc:sldChg>
      <pc:sldChg chg="modSp mod ord">
        <pc:chgData name="Tina Kiegstad (TKE)" userId="8d877516-2fb5-4cd5-965f-1346983fe133" providerId="ADAL" clId="{19C26B8D-4319-4C7D-AA16-C148A40B069F}" dt="2023-08-02T08:05:21.914" v="48"/>
        <pc:sldMkLst>
          <pc:docMk/>
          <pc:sldMk cId="2913043374" sldId="290"/>
        </pc:sldMkLst>
        <pc:spChg chg="mod">
          <ac:chgData name="Tina Kiegstad (TKE)" userId="8d877516-2fb5-4cd5-965f-1346983fe133" providerId="ADAL" clId="{19C26B8D-4319-4C7D-AA16-C148A40B069F}" dt="2023-08-02T08:05:20.352" v="46" actId="14100"/>
          <ac:spMkLst>
            <pc:docMk/>
            <pc:sldMk cId="2913043374" sldId="290"/>
            <ac:spMk id="13" creationId="{F032F3BD-FD5B-25D9-D58F-B0181CF79317}"/>
          </ac:spMkLst>
        </pc:spChg>
      </pc:sldChg>
      <pc:sldChg chg="modSp mod">
        <pc:chgData name="Tina Kiegstad (TKE)" userId="8d877516-2fb5-4cd5-965f-1346983fe133" providerId="ADAL" clId="{19C26B8D-4319-4C7D-AA16-C148A40B069F}" dt="2023-08-02T08:03:24.534" v="5" actId="14100"/>
        <pc:sldMkLst>
          <pc:docMk/>
          <pc:sldMk cId="1696490601" sldId="293"/>
        </pc:sldMkLst>
        <pc:spChg chg="mod">
          <ac:chgData name="Tina Kiegstad (TKE)" userId="8d877516-2fb5-4cd5-965f-1346983fe133" providerId="ADAL" clId="{19C26B8D-4319-4C7D-AA16-C148A40B069F}" dt="2023-08-02T08:03:24.534" v="5" actId="14100"/>
          <ac:spMkLst>
            <pc:docMk/>
            <pc:sldMk cId="1696490601" sldId="293"/>
            <ac:spMk id="14" creationId="{A9AD99E1-9451-2C15-7FBE-67BD348DB09E}"/>
          </ac:spMkLst>
        </pc:spChg>
      </pc:sldChg>
      <pc:sldChg chg="ord">
        <pc:chgData name="Tina Kiegstad (TKE)" userId="8d877516-2fb5-4cd5-965f-1346983fe133" providerId="ADAL" clId="{19C26B8D-4319-4C7D-AA16-C148A40B069F}" dt="2023-08-02T08:05:30.211" v="50"/>
        <pc:sldMkLst>
          <pc:docMk/>
          <pc:sldMk cId="832295998" sldId="295"/>
        </pc:sldMkLst>
      </pc:sldChg>
      <pc:sldChg chg="modSp mod">
        <pc:chgData name="Tina Kiegstad (TKE)" userId="8d877516-2fb5-4cd5-965f-1346983fe133" providerId="ADAL" clId="{19C26B8D-4319-4C7D-AA16-C148A40B069F}" dt="2023-08-02T08:07:44.463" v="64" actId="1076"/>
        <pc:sldMkLst>
          <pc:docMk/>
          <pc:sldMk cId="1494506883" sldId="296"/>
        </pc:sldMkLst>
        <pc:spChg chg="mod">
          <ac:chgData name="Tina Kiegstad (TKE)" userId="8d877516-2fb5-4cd5-965f-1346983fe133" providerId="ADAL" clId="{19C26B8D-4319-4C7D-AA16-C148A40B069F}" dt="2023-08-02T08:07:06.959" v="60" actId="14100"/>
          <ac:spMkLst>
            <pc:docMk/>
            <pc:sldMk cId="1494506883" sldId="296"/>
            <ac:spMk id="10" creationId="{1456E1C4-3A99-ED34-9DA8-E3141C7BE27F}"/>
          </ac:spMkLst>
        </pc:spChg>
        <pc:spChg chg="mod">
          <ac:chgData name="Tina Kiegstad (TKE)" userId="8d877516-2fb5-4cd5-965f-1346983fe133" providerId="ADAL" clId="{19C26B8D-4319-4C7D-AA16-C148A40B069F}" dt="2023-08-02T08:07:44.463" v="64" actId="1076"/>
          <ac:spMkLst>
            <pc:docMk/>
            <pc:sldMk cId="1494506883" sldId="296"/>
            <ac:spMk id="11" creationId="{B4C25502-F743-8010-D23F-8332D2BE7619}"/>
          </ac:spMkLst>
        </pc:spChg>
      </pc:sldChg>
      <pc:sldChg chg="ord">
        <pc:chgData name="Tina Kiegstad (TKE)" userId="8d877516-2fb5-4cd5-965f-1346983fe133" providerId="ADAL" clId="{19C26B8D-4319-4C7D-AA16-C148A40B069F}" dt="2023-08-02T08:09:23.625" v="71"/>
        <pc:sldMkLst>
          <pc:docMk/>
          <pc:sldMk cId="1497855361" sldId="297"/>
        </pc:sldMkLst>
      </pc:sldChg>
      <pc:sldChg chg="mod modShow">
        <pc:chgData name="Tina Kiegstad (TKE)" userId="8d877516-2fb5-4cd5-965f-1346983fe133" providerId="ADAL" clId="{19C26B8D-4319-4C7D-AA16-C148A40B069F}" dt="2023-08-02T08:08:22.631" v="65" actId="729"/>
        <pc:sldMkLst>
          <pc:docMk/>
          <pc:sldMk cId="1693420143" sldId="299"/>
        </pc:sldMkLst>
      </pc:sldChg>
      <pc:sldChg chg="modSp mod">
        <pc:chgData name="Tina Kiegstad (TKE)" userId="8d877516-2fb5-4cd5-965f-1346983fe133" providerId="ADAL" clId="{19C26B8D-4319-4C7D-AA16-C148A40B069F}" dt="2023-08-02T08:08:51.559" v="69" actId="255"/>
        <pc:sldMkLst>
          <pc:docMk/>
          <pc:sldMk cId="2013864585" sldId="300"/>
        </pc:sldMkLst>
        <pc:spChg chg="mod">
          <ac:chgData name="Tina Kiegstad (TKE)" userId="8d877516-2fb5-4cd5-965f-1346983fe133" providerId="ADAL" clId="{19C26B8D-4319-4C7D-AA16-C148A40B069F}" dt="2023-08-02T08:08:51.559" v="69" actId="255"/>
          <ac:spMkLst>
            <pc:docMk/>
            <pc:sldMk cId="2013864585" sldId="300"/>
            <ac:spMk id="20" creationId="{35CA7BFB-F06B-0C75-9572-FEA4E7B51E10}"/>
          </ac:spMkLst>
        </pc:spChg>
        <pc:spChg chg="mod">
          <ac:chgData name="Tina Kiegstad (TKE)" userId="8d877516-2fb5-4cd5-965f-1346983fe133" providerId="ADAL" clId="{19C26B8D-4319-4C7D-AA16-C148A40B069F}" dt="2023-08-02T08:08:46.549" v="68" actId="1076"/>
          <ac:spMkLst>
            <pc:docMk/>
            <pc:sldMk cId="2013864585" sldId="300"/>
            <ac:spMk id="22" creationId="{AA9412D8-38CA-5A5B-9368-48987B6074AE}"/>
          </ac:spMkLst>
        </pc:spChg>
      </pc:sldChg>
      <pc:sldMasterChg chg="modSp mod">
        <pc:chgData name="Tina Kiegstad (TKE)" userId="8d877516-2fb5-4cd5-965f-1346983fe133" providerId="ADAL" clId="{19C26B8D-4319-4C7D-AA16-C148A40B069F}" dt="2023-08-02T08:03:04.358" v="1" actId="139"/>
        <pc:sldMasterMkLst>
          <pc:docMk/>
          <pc:sldMasterMk cId="3281844573" sldId="2147483648"/>
        </pc:sldMasterMkLst>
        <pc:spChg chg="mod">
          <ac:chgData name="Tina Kiegstad (TKE)" userId="8d877516-2fb5-4cd5-965f-1346983fe133" providerId="ADAL" clId="{19C26B8D-4319-4C7D-AA16-C148A40B069F}" dt="2023-08-02T08:03:04.358" v="1" actId="139"/>
          <ac:spMkLst>
            <pc:docMk/>
            <pc:sldMasterMk cId="3281844573" sldId="2147483648"/>
            <ac:spMk id="7" creationId="{BEC98520-33FA-42A8-8571-E78BA871E7C3}"/>
          </ac:spMkLst>
        </pc:sp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769EB23-2082-4E6F-B4E5-ABEA46F61648}" type="datetimeFigureOut">
              <a:rPr lang="en-GB" smtClean="0"/>
              <a:t>17/06/2025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7CE003C-9959-405A-BC6F-BF553F3B9430}" type="slidenum">
              <a:rPr lang="en-GB" smtClean="0"/>
              <a:t>‹nr.›</a:t>
            </a:fld>
            <a:endParaRPr lang="en-GB"/>
          </a:p>
        </p:txBody>
      </p:sp>
    </p:spTree>
    <p:extLst>
      <p:ext uri="{BB962C8B-B14F-4D97-AF65-F5344CB8AC3E}">
        <p14:creationId xmlns:p14="http://schemas.microsoft.com/office/powerpoint/2010/main" val="24430963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87CE003C-9959-405A-BC6F-BF553F3B9430}" type="slidenum">
              <a:rPr lang="en-GB" smtClean="0"/>
              <a:t>19</a:t>
            </a:fld>
            <a:endParaRPr lang="en-GB"/>
          </a:p>
        </p:txBody>
      </p:sp>
    </p:spTree>
    <p:extLst>
      <p:ext uri="{BB962C8B-B14F-4D97-AF65-F5344CB8AC3E}">
        <p14:creationId xmlns:p14="http://schemas.microsoft.com/office/powerpoint/2010/main" val="20984437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31FBDE2-2F15-CF40-A4F7-51D59EA78F51}"/>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08C8B42E-9C06-8542-B8E1-F08037041FA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DC60272E-7863-8E48-9597-7870F93C4EE1}"/>
              </a:ext>
            </a:extLst>
          </p:cNvPr>
          <p:cNvSpPr>
            <a:spLocks noGrp="1"/>
          </p:cNvSpPr>
          <p:nvPr>
            <p:ph type="dt" sz="half" idx="10"/>
          </p:nvPr>
        </p:nvSpPr>
        <p:spPr/>
        <p:txBody>
          <a:bodyPr/>
          <a:lstStyle/>
          <a:p>
            <a:fld id="{87AA9AD9-403F-A444-9753-A998B0A27EDD}" type="datetimeFigureOut">
              <a:rPr lang="da-DK" smtClean="0"/>
              <a:t>17-06-2025</a:t>
            </a:fld>
            <a:endParaRPr lang="da-DK"/>
          </a:p>
        </p:txBody>
      </p:sp>
      <p:sp>
        <p:nvSpPr>
          <p:cNvPr id="5" name="Pladsholder til sidefod 4">
            <a:extLst>
              <a:ext uri="{FF2B5EF4-FFF2-40B4-BE49-F238E27FC236}">
                <a16:creationId xmlns:a16="http://schemas.microsoft.com/office/drawing/2014/main" id="{F945E974-BEF5-FE40-A6F2-718559B746C7}"/>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42088EE3-2B5F-384E-A0FB-E0C102BFE849}"/>
              </a:ext>
            </a:extLst>
          </p:cNvPr>
          <p:cNvSpPr>
            <a:spLocks noGrp="1"/>
          </p:cNvSpPr>
          <p:nvPr>
            <p:ph type="sldNum" sz="quarter" idx="12"/>
          </p:nvPr>
        </p:nvSpPr>
        <p:spPr/>
        <p:txBody>
          <a:bodyPr/>
          <a:lstStyle/>
          <a:p>
            <a:fld id="{0565396F-6031-E949-A65F-CA371A7EE308}" type="slidenum">
              <a:rPr lang="da-DK" smtClean="0"/>
              <a:t>‹nr.›</a:t>
            </a:fld>
            <a:endParaRPr lang="da-DK"/>
          </a:p>
        </p:txBody>
      </p:sp>
    </p:spTree>
    <p:extLst>
      <p:ext uri="{BB962C8B-B14F-4D97-AF65-F5344CB8AC3E}">
        <p14:creationId xmlns:p14="http://schemas.microsoft.com/office/powerpoint/2010/main" val="37712499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A6A024C-EB3F-FE4D-BE6F-71FB4D446F94}"/>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E125ED9E-8007-FD44-BC07-73C27E824BC5}"/>
              </a:ext>
            </a:extLst>
          </p:cNvPr>
          <p:cNvSpPr>
            <a:spLocks noGrp="1"/>
          </p:cNvSpPr>
          <p:nvPr>
            <p:ph idx="1"/>
          </p:nvPr>
        </p:nvSpPr>
        <p:spPr/>
        <p:txBody>
          <a:bodyPr/>
          <a:lstStyle/>
          <a:p>
            <a:r>
              <a:rPr lang="da-DK"/>
              <a:t>Klik for at redigere teksttypografierne i masteren
Andet niveau
Tredje niveau
Fjerde niveau
Femte niveau</a:t>
            </a:r>
          </a:p>
        </p:txBody>
      </p:sp>
      <p:sp>
        <p:nvSpPr>
          <p:cNvPr id="4" name="Pladsholder til dato 3">
            <a:extLst>
              <a:ext uri="{FF2B5EF4-FFF2-40B4-BE49-F238E27FC236}">
                <a16:creationId xmlns:a16="http://schemas.microsoft.com/office/drawing/2014/main" id="{351F837C-B1C9-6A40-899F-D8BE5042438C}"/>
              </a:ext>
            </a:extLst>
          </p:cNvPr>
          <p:cNvSpPr>
            <a:spLocks noGrp="1"/>
          </p:cNvSpPr>
          <p:nvPr>
            <p:ph type="dt" sz="half" idx="10"/>
          </p:nvPr>
        </p:nvSpPr>
        <p:spPr/>
        <p:txBody>
          <a:bodyPr/>
          <a:lstStyle/>
          <a:p>
            <a:fld id="{87AA9AD9-403F-A444-9753-A998B0A27EDD}" type="datetimeFigureOut">
              <a:rPr lang="da-DK" smtClean="0"/>
              <a:t>17-06-2025</a:t>
            </a:fld>
            <a:endParaRPr lang="da-DK"/>
          </a:p>
        </p:txBody>
      </p:sp>
      <p:sp>
        <p:nvSpPr>
          <p:cNvPr id="5" name="Pladsholder til sidefod 4">
            <a:extLst>
              <a:ext uri="{FF2B5EF4-FFF2-40B4-BE49-F238E27FC236}">
                <a16:creationId xmlns:a16="http://schemas.microsoft.com/office/drawing/2014/main" id="{178E6A39-1596-C24F-9B7C-EB7BBA0CBD3E}"/>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EED8ED3D-9B69-2F4D-92C0-8F783E7173E7}"/>
              </a:ext>
            </a:extLst>
          </p:cNvPr>
          <p:cNvSpPr>
            <a:spLocks noGrp="1"/>
          </p:cNvSpPr>
          <p:nvPr>
            <p:ph type="sldNum" sz="quarter" idx="12"/>
          </p:nvPr>
        </p:nvSpPr>
        <p:spPr/>
        <p:txBody>
          <a:bodyPr/>
          <a:lstStyle/>
          <a:p>
            <a:fld id="{0565396F-6031-E949-A65F-CA371A7EE308}" type="slidenum">
              <a:rPr lang="da-DK" smtClean="0"/>
              <a:t>‹nr.›</a:t>
            </a:fld>
            <a:endParaRPr lang="da-DK"/>
          </a:p>
        </p:txBody>
      </p:sp>
    </p:spTree>
    <p:extLst>
      <p:ext uri="{BB962C8B-B14F-4D97-AF65-F5344CB8AC3E}">
        <p14:creationId xmlns:p14="http://schemas.microsoft.com/office/powerpoint/2010/main" val="14265253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D550DEF-DAAE-AE46-9086-072490B2B568}"/>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2D742068-D813-964A-9A9B-E2FCB27897F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r>
              <a:rPr lang="da-DK"/>
              <a:t>Klik for at redigere teksttypografierne i masteren
Andet niveau
Tredje niveau
Fjerde niveau
Femte niveau</a:t>
            </a:r>
          </a:p>
        </p:txBody>
      </p:sp>
      <p:sp>
        <p:nvSpPr>
          <p:cNvPr id="4" name="Pladsholder til dato 3">
            <a:extLst>
              <a:ext uri="{FF2B5EF4-FFF2-40B4-BE49-F238E27FC236}">
                <a16:creationId xmlns:a16="http://schemas.microsoft.com/office/drawing/2014/main" id="{8E358237-78B5-B546-8DCD-CFEA97082970}"/>
              </a:ext>
            </a:extLst>
          </p:cNvPr>
          <p:cNvSpPr>
            <a:spLocks noGrp="1"/>
          </p:cNvSpPr>
          <p:nvPr>
            <p:ph type="dt" sz="half" idx="10"/>
          </p:nvPr>
        </p:nvSpPr>
        <p:spPr/>
        <p:txBody>
          <a:bodyPr/>
          <a:lstStyle/>
          <a:p>
            <a:fld id="{87AA9AD9-403F-A444-9753-A998B0A27EDD}" type="datetimeFigureOut">
              <a:rPr lang="da-DK" smtClean="0"/>
              <a:t>17-06-2025</a:t>
            </a:fld>
            <a:endParaRPr lang="da-DK"/>
          </a:p>
        </p:txBody>
      </p:sp>
      <p:sp>
        <p:nvSpPr>
          <p:cNvPr id="5" name="Pladsholder til sidefod 4">
            <a:extLst>
              <a:ext uri="{FF2B5EF4-FFF2-40B4-BE49-F238E27FC236}">
                <a16:creationId xmlns:a16="http://schemas.microsoft.com/office/drawing/2014/main" id="{3CE17F33-AC66-2D4F-BC2C-6B88E42B3517}"/>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822B0897-D5B3-0940-AF14-BE2011A1BF26}"/>
              </a:ext>
            </a:extLst>
          </p:cNvPr>
          <p:cNvSpPr>
            <a:spLocks noGrp="1"/>
          </p:cNvSpPr>
          <p:nvPr>
            <p:ph type="sldNum" sz="quarter" idx="12"/>
          </p:nvPr>
        </p:nvSpPr>
        <p:spPr/>
        <p:txBody>
          <a:bodyPr/>
          <a:lstStyle/>
          <a:p>
            <a:fld id="{0565396F-6031-E949-A65F-CA371A7EE308}" type="slidenum">
              <a:rPr lang="da-DK" smtClean="0"/>
              <a:t>‹nr.›</a:t>
            </a:fld>
            <a:endParaRPr lang="da-DK"/>
          </a:p>
        </p:txBody>
      </p:sp>
    </p:spTree>
    <p:extLst>
      <p:ext uri="{BB962C8B-B14F-4D97-AF65-F5344CB8AC3E}">
        <p14:creationId xmlns:p14="http://schemas.microsoft.com/office/powerpoint/2010/main" val="14372676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A04CC11-C06A-F740-A262-A0B5664FDA72}"/>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447433BC-4038-F249-B899-8FAE40E0A5C3}"/>
              </a:ext>
            </a:extLst>
          </p:cNvPr>
          <p:cNvSpPr>
            <a:spLocks noGrp="1"/>
          </p:cNvSpPr>
          <p:nvPr>
            <p:ph sz="half" idx="1"/>
          </p:nvPr>
        </p:nvSpPr>
        <p:spPr>
          <a:xfrm>
            <a:off x="838200" y="1825625"/>
            <a:ext cx="5181600" cy="4351338"/>
          </a:xfrm>
        </p:spPr>
        <p:txBody>
          <a:bodyPr/>
          <a:lstStyle/>
          <a:p>
            <a:r>
              <a:rPr lang="da-DK"/>
              <a:t>Klik for at redigere teksttypografierne i masteren
Andet niveau
Tredje niveau
Fjerde niveau
Femte niveau</a:t>
            </a:r>
          </a:p>
        </p:txBody>
      </p:sp>
      <p:sp>
        <p:nvSpPr>
          <p:cNvPr id="4" name="Pladsholder til indhold 3">
            <a:extLst>
              <a:ext uri="{FF2B5EF4-FFF2-40B4-BE49-F238E27FC236}">
                <a16:creationId xmlns:a16="http://schemas.microsoft.com/office/drawing/2014/main" id="{313C824F-FEF9-5842-9846-DDEDB764DC8B}"/>
              </a:ext>
            </a:extLst>
          </p:cNvPr>
          <p:cNvSpPr>
            <a:spLocks noGrp="1"/>
          </p:cNvSpPr>
          <p:nvPr>
            <p:ph sz="half" idx="2"/>
          </p:nvPr>
        </p:nvSpPr>
        <p:spPr>
          <a:xfrm>
            <a:off x="6172200" y="1825625"/>
            <a:ext cx="5181600" cy="4351338"/>
          </a:xfrm>
        </p:spPr>
        <p:txBody>
          <a:bodyPr/>
          <a:lstStyle/>
          <a:p>
            <a:r>
              <a:rPr lang="da-DK"/>
              <a:t>Klik for at redigere teksttypografierne i masteren
Andet niveau
Tredje niveau
Fjerde niveau
Femte niveau</a:t>
            </a:r>
          </a:p>
        </p:txBody>
      </p:sp>
      <p:sp>
        <p:nvSpPr>
          <p:cNvPr id="5" name="Pladsholder til dato 4">
            <a:extLst>
              <a:ext uri="{FF2B5EF4-FFF2-40B4-BE49-F238E27FC236}">
                <a16:creationId xmlns:a16="http://schemas.microsoft.com/office/drawing/2014/main" id="{C4CD61AA-6D94-234B-95B1-F88668ED4A85}"/>
              </a:ext>
            </a:extLst>
          </p:cNvPr>
          <p:cNvSpPr>
            <a:spLocks noGrp="1"/>
          </p:cNvSpPr>
          <p:nvPr>
            <p:ph type="dt" sz="half" idx="10"/>
          </p:nvPr>
        </p:nvSpPr>
        <p:spPr/>
        <p:txBody>
          <a:bodyPr/>
          <a:lstStyle/>
          <a:p>
            <a:fld id="{87AA9AD9-403F-A444-9753-A998B0A27EDD}" type="datetimeFigureOut">
              <a:rPr lang="da-DK" smtClean="0"/>
              <a:t>17-06-2025</a:t>
            </a:fld>
            <a:endParaRPr lang="da-DK"/>
          </a:p>
        </p:txBody>
      </p:sp>
      <p:sp>
        <p:nvSpPr>
          <p:cNvPr id="6" name="Pladsholder til sidefod 5">
            <a:extLst>
              <a:ext uri="{FF2B5EF4-FFF2-40B4-BE49-F238E27FC236}">
                <a16:creationId xmlns:a16="http://schemas.microsoft.com/office/drawing/2014/main" id="{16C460D9-12FE-664B-8DA2-6697990D3D35}"/>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B14849B0-66FB-AF49-8555-17AC97B5EBD8}"/>
              </a:ext>
            </a:extLst>
          </p:cNvPr>
          <p:cNvSpPr>
            <a:spLocks noGrp="1"/>
          </p:cNvSpPr>
          <p:nvPr>
            <p:ph type="sldNum" sz="quarter" idx="12"/>
          </p:nvPr>
        </p:nvSpPr>
        <p:spPr/>
        <p:txBody>
          <a:bodyPr/>
          <a:lstStyle/>
          <a:p>
            <a:fld id="{0565396F-6031-E949-A65F-CA371A7EE308}" type="slidenum">
              <a:rPr lang="da-DK" smtClean="0"/>
              <a:t>‹nr.›</a:t>
            </a:fld>
            <a:endParaRPr lang="da-DK"/>
          </a:p>
        </p:txBody>
      </p:sp>
    </p:spTree>
    <p:extLst>
      <p:ext uri="{BB962C8B-B14F-4D97-AF65-F5344CB8AC3E}">
        <p14:creationId xmlns:p14="http://schemas.microsoft.com/office/powerpoint/2010/main" val="24439316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246DE92-2CEC-9142-B121-8737BC4B64B1}"/>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0ED38652-D048-4A43-9E0D-42FDB6E0D46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da-DK"/>
              <a:t>Klik for at redigere teksttypografierne i masteren
Andet niveau
Tredje niveau
Fjerde niveau
Femte niveau</a:t>
            </a:r>
          </a:p>
        </p:txBody>
      </p:sp>
      <p:sp>
        <p:nvSpPr>
          <p:cNvPr id="4" name="Pladsholder til indhold 3">
            <a:extLst>
              <a:ext uri="{FF2B5EF4-FFF2-40B4-BE49-F238E27FC236}">
                <a16:creationId xmlns:a16="http://schemas.microsoft.com/office/drawing/2014/main" id="{0B3B7715-14C3-9940-ACF1-74B432743102}"/>
              </a:ext>
            </a:extLst>
          </p:cNvPr>
          <p:cNvSpPr>
            <a:spLocks noGrp="1"/>
          </p:cNvSpPr>
          <p:nvPr>
            <p:ph sz="half" idx="2"/>
          </p:nvPr>
        </p:nvSpPr>
        <p:spPr>
          <a:xfrm>
            <a:off x="839788" y="2505075"/>
            <a:ext cx="5157787" cy="3684588"/>
          </a:xfrm>
        </p:spPr>
        <p:txBody>
          <a:bodyPr/>
          <a:lstStyle/>
          <a:p>
            <a:r>
              <a:rPr lang="da-DK"/>
              <a:t>Klik for at redigere teksttypografierne i masteren
Andet niveau
Tredje niveau
Fjerde niveau
Femte niveau</a:t>
            </a:r>
          </a:p>
        </p:txBody>
      </p:sp>
      <p:sp>
        <p:nvSpPr>
          <p:cNvPr id="5" name="Pladsholder til tekst 4">
            <a:extLst>
              <a:ext uri="{FF2B5EF4-FFF2-40B4-BE49-F238E27FC236}">
                <a16:creationId xmlns:a16="http://schemas.microsoft.com/office/drawing/2014/main" id="{1BAD9F5D-FD76-414C-B7FC-A402B59E225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da-DK"/>
              <a:t>Klik for at redigere teksttypografierne i masteren
Andet niveau
Tredje niveau
Fjerde niveau
Femte niveau</a:t>
            </a:r>
          </a:p>
        </p:txBody>
      </p:sp>
      <p:sp>
        <p:nvSpPr>
          <p:cNvPr id="6" name="Pladsholder til indhold 5">
            <a:extLst>
              <a:ext uri="{FF2B5EF4-FFF2-40B4-BE49-F238E27FC236}">
                <a16:creationId xmlns:a16="http://schemas.microsoft.com/office/drawing/2014/main" id="{F9702E4F-2445-284F-9E53-CB195468EA23}"/>
              </a:ext>
            </a:extLst>
          </p:cNvPr>
          <p:cNvSpPr>
            <a:spLocks noGrp="1"/>
          </p:cNvSpPr>
          <p:nvPr>
            <p:ph sz="quarter" idx="4"/>
          </p:nvPr>
        </p:nvSpPr>
        <p:spPr>
          <a:xfrm>
            <a:off x="6172200" y="2505075"/>
            <a:ext cx="5183188" cy="3684588"/>
          </a:xfrm>
        </p:spPr>
        <p:txBody>
          <a:bodyPr/>
          <a:lstStyle/>
          <a:p>
            <a:r>
              <a:rPr lang="da-DK"/>
              <a:t>Klik for at redigere teksttypografierne i masteren
Andet niveau
Tredje niveau
Fjerde niveau
Femte niveau</a:t>
            </a:r>
          </a:p>
        </p:txBody>
      </p:sp>
      <p:sp>
        <p:nvSpPr>
          <p:cNvPr id="7" name="Pladsholder til dato 6">
            <a:extLst>
              <a:ext uri="{FF2B5EF4-FFF2-40B4-BE49-F238E27FC236}">
                <a16:creationId xmlns:a16="http://schemas.microsoft.com/office/drawing/2014/main" id="{05149A9E-D7E1-CB4C-A1AC-3ECC7775CEDA}"/>
              </a:ext>
            </a:extLst>
          </p:cNvPr>
          <p:cNvSpPr>
            <a:spLocks noGrp="1"/>
          </p:cNvSpPr>
          <p:nvPr>
            <p:ph type="dt" sz="half" idx="10"/>
          </p:nvPr>
        </p:nvSpPr>
        <p:spPr/>
        <p:txBody>
          <a:bodyPr/>
          <a:lstStyle/>
          <a:p>
            <a:fld id="{87AA9AD9-403F-A444-9753-A998B0A27EDD}" type="datetimeFigureOut">
              <a:rPr lang="da-DK" smtClean="0"/>
              <a:t>17-06-2025</a:t>
            </a:fld>
            <a:endParaRPr lang="da-DK"/>
          </a:p>
        </p:txBody>
      </p:sp>
      <p:sp>
        <p:nvSpPr>
          <p:cNvPr id="8" name="Pladsholder til sidefod 7">
            <a:extLst>
              <a:ext uri="{FF2B5EF4-FFF2-40B4-BE49-F238E27FC236}">
                <a16:creationId xmlns:a16="http://schemas.microsoft.com/office/drawing/2014/main" id="{43560189-5225-5A4B-A9C6-7726FCBE472A}"/>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E62129E6-EAFD-F548-838D-4B5DA8A3B3AB}"/>
              </a:ext>
            </a:extLst>
          </p:cNvPr>
          <p:cNvSpPr>
            <a:spLocks noGrp="1"/>
          </p:cNvSpPr>
          <p:nvPr>
            <p:ph type="sldNum" sz="quarter" idx="12"/>
          </p:nvPr>
        </p:nvSpPr>
        <p:spPr/>
        <p:txBody>
          <a:bodyPr/>
          <a:lstStyle/>
          <a:p>
            <a:fld id="{0565396F-6031-E949-A65F-CA371A7EE308}" type="slidenum">
              <a:rPr lang="da-DK" smtClean="0"/>
              <a:t>‹nr.›</a:t>
            </a:fld>
            <a:endParaRPr lang="da-DK"/>
          </a:p>
        </p:txBody>
      </p:sp>
    </p:spTree>
    <p:extLst>
      <p:ext uri="{BB962C8B-B14F-4D97-AF65-F5344CB8AC3E}">
        <p14:creationId xmlns:p14="http://schemas.microsoft.com/office/powerpoint/2010/main" val="30449818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1D0BA60-947E-CF4E-AF0F-F77B206AFB8D}"/>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5489FD8A-80B7-8948-A068-61A3D47D54B8}"/>
              </a:ext>
            </a:extLst>
          </p:cNvPr>
          <p:cNvSpPr>
            <a:spLocks noGrp="1"/>
          </p:cNvSpPr>
          <p:nvPr>
            <p:ph type="dt" sz="half" idx="10"/>
          </p:nvPr>
        </p:nvSpPr>
        <p:spPr/>
        <p:txBody>
          <a:bodyPr/>
          <a:lstStyle/>
          <a:p>
            <a:fld id="{87AA9AD9-403F-A444-9753-A998B0A27EDD}" type="datetimeFigureOut">
              <a:rPr lang="da-DK" smtClean="0"/>
              <a:t>17-06-2025</a:t>
            </a:fld>
            <a:endParaRPr lang="da-DK"/>
          </a:p>
        </p:txBody>
      </p:sp>
      <p:sp>
        <p:nvSpPr>
          <p:cNvPr id="4" name="Pladsholder til sidefod 3">
            <a:extLst>
              <a:ext uri="{FF2B5EF4-FFF2-40B4-BE49-F238E27FC236}">
                <a16:creationId xmlns:a16="http://schemas.microsoft.com/office/drawing/2014/main" id="{D3D6650E-26AE-834E-9900-86D90F7660CF}"/>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F6AC0A9A-EC17-194F-B36D-2E9FF404C9EC}"/>
              </a:ext>
            </a:extLst>
          </p:cNvPr>
          <p:cNvSpPr>
            <a:spLocks noGrp="1"/>
          </p:cNvSpPr>
          <p:nvPr>
            <p:ph type="sldNum" sz="quarter" idx="12"/>
          </p:nvPr>
        </p:nvSpPr>
        <p:spPr/>
        <p:txBody>
          <a:bodyPr/>
          <a:lstStyle/>
          <a:p>
            <a:fld id="{0565396F-6031-E949-A65F-CA371A7EE308}" type="slidenum">
              <a:rPr lang="da-DK" smtClean="0"/>
              <a:t>‹nr.›</a:t>
            </a:fld>
            <a:endParaRPr lang="da-DK"/>
          </a:p>
        </p:txBody>
      </p:sp>
    </p:spTree>
    <p:extLst>
      <p:ext uri="{BB962C8B-B14F-4D97-AF65-F5344CB8AC3E}">
        <p14:creationId xmlns:p14="http://schemas.microsoft.com/office/powerpoint/2010/main" val="37301521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2EACE908-4BD8-0840-B119-29A4704D5E0E}"/>
              </a:ext>
            </a:extLst>
          </p:cNvPr>
          <p:cNvSpPr>
            <a:spLocks noGrp="1"/>
          </p:cNvSpPr>
          <p:nvPr>
            <p:ph type="dt" sz="half" idx="10"/>
          </p:nvPr>
        </p:nvSpPr>
        <p:spPr/>
        <p:txBody>
          <a:bodyPr/>
          <a:lstStyle/>
          <a:p>
            <a:fld id="{87AA9AD9-403F-A444-9753-A998B0A27EDD}" type="datetimeFigureOut">
              <a:rPr lang="da-DK" smtClean="0"/>
              <a:t>17-06-2025</a:t>
            </a:fld>
            <a:endParaRPr lang="da-DK"/>
          </a:p>
        </p:txBody>
      </p:sp>
      <p:sp>
        <p:nvSpPr>
          <p:cNvPr id="3" name="Pladsholder til sidefod 2">
            <a:extLst>
              <a:ext uri="{FF2B5EF4-FFF2-40B4-BE49-F238E27FC236}">
                <a16:creationId xmlns:a16="http://schemas.microsoft.com/office/drawing/2014/main" id="{906A700A-49EB-7841-BA0E-071BBD434C82}"/>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A26C833F-DD04-634F-97EB-058FE7B59E4B}"/>
              </a:ext>
            </a:extLst>
          </p:cNvPr>
          <p:cNvSpPr>
            <a:spLocks noGrp="1"/>
          </p:cNvSpPr>
          <p:nvPr>
            <p:ph type="sldNum" sz="quarter" idx="12"/>
          </p:nvPr>
        </p:nvSpPr>
        <p:spPr/>
        <p:txBody>
          <a:bodyPr/>
          <a:lstStyle/>
          <a:p>
            <a:fld id="{0565396F-6031-E949-A65F-CA371A7EE308}" type="slidenum">
              <a:rPr lang="da-DK" smtClean="0"/>
              <a:t>‹nr.›</a:t>
            </a:fld>
            <a:endParaRPr lang="da-DK"/>
          </a:p>
        </p:txBody>
      </p:sp>
    </p:spTree>
    <p:extLst>
      <p:ext uri="{BB962C8B-B14F-4D97-AF65-F5344CB8AC3E}">
        <p14:creationId xmlns:p14="http://schemas.microsoft.com/office/powerpoint/2010/main" val="23684599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1245220-0419-FA4F-B354-5F3C01CE6B78}"/>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2046D460-4436-6B45-AD0D-D9D9EA8DFB7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da-DK"/>
              <a:t>Klik for at redigere teksttypografierne i masteren
Andet niveau
Tredje niveau
Fjerde niveau
Femte niveau</a:t>
            </a:r>
          </a:p>
        </p:txBody>
      </p:sp>
      <p:sp>
        <p:nvSpPr>
          <p:cNvPr id="4" name="Pladsholder til tekst 3">
            <a:extLst>
              <a:ext uri="{FF2B5EF4-FFF2-40B4-BE49-F238E27FC236}">
                <a16:creationId xmlns:a16="http://schemas.microsoft.com/office/drawing/2014/main" id="{5CD495C8-4DDE-014B-874C-3F93FD134BB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da-DK"/>
              <a:t>Klik for at redigere teksttypografierne i masteren
Andet niveau
Tredje niveau
Fjerde niveau
Femte niveau</a:t>
            </a:r>
          </a:p>
        </p:txBody>
      </p:sp>
      <p:sp>
        <p:nvSpPr>
          <p:cNvPr id="5" name="Pladsholder til dato 4">
            <a:extLst>
              <a:ext uri="{FF2B5EF4-FFF2-40B4-BE49-F238E27FC236}">
                <a16:creationId xmlns:a16="http://schemas.microsoft.com/office/drawing/2014/main" id="{A80AD109-E0B5-1C43-9E72-A55992201BF2}"/>
              </a:ext>
            </a:extLst>
          </p:cNvPr>
          <p:cNvSpPr>
            <a:spLocks noGrp="1"/>
          </p:cNvSpPr>
          <p:nvPr>
            <p:ph type="dt" sz="half" idx="10"/>
          </p:nvPr>
        </p:nvSpPr>
        <p:spPr/>
        <p:txBody>
          <a:bodyPr/>
          <a:lstStyle/>
          <a:p>
            <a:fld id="{87AA9AD9-403F-A444-9753-A998B0A27EDD}" type="datetimeFigureOut">
              <a:rPr lang="da-DK" smtClean="0"/>
              <a:t>17-06-2025</a:t>
            </a:fld>
            <a:endParaRPr lang="da-DK"/>
          </a:p>
        </p:txBody>
      </p:sp>
      <p:sp>
        <p:nvSpPr>
          <p:cNvPr id="6" name="Pladsholder til sidefod 5">
            <a:extLst>
              <a:ext uri="{FF2B5EF4-FFF2-40B4-BE49-F238E27FC236}">
                <a16:creationId xmlns:a16="http://schemas.microsoft.com/office/drawing/2014/main" id="{8B8473A9-B486-9142-9FCE-02A1DAD3F17B}"/>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110393D9-1736-8840-8CF9-88A0A0DD9112}"/>
              </a:ext>
            </a:extLst>
          </p:cNvPr>
          <p:cNvSpPr>
            <a:spLocks noGrp="1"/>
          </p:cNvSpPr>
          <p:nvPr>
            <p:ph type="sldNum" sz="quarter" idx="12"/>
          </p:nvPr>
        </p:nvSpPr>
        <p:spPr/>
        <p:txBody>
          <a:bodyPr/>
          <a:lstStyle/>
          <a:p>
            <a:fld id="{0565396F-6031-E949-A65F-CA371A7EE308}" type="slidenum">
              <a:rPr lang="da-DK" smtClean="0"/>
              <a:t>‹nr.›</a:t>
            </a:fld>
            <a:endParaRPr lang="da-DK"/>
          </a:p>
        </p:txBody>
      </p:sp>
    </p:spTree>
    <p:extLst>
      <p:ext uri="{BB962C8B-B14F-4D97-AF65-F5344CB8AC3E}">
        <p14:creationId xmlns:p14="http://schemas.microsoft.com/office/powerpoint/2010/main" val="11062182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2804D42-7933-D845-8528-E4FDDEE2E5E3}"/>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A89AFD0C-331F-004C-9EE4-12C80805BC3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A9988B6A-104D-A745-A6A7-A5D178063A5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da-DK"/>
              <a:t>Klik for at redigere teksttypografierne i masteren
Andet niveau
Tredje niveau
Fjerde niveau
Femte niveau</a:t>
            </a:r>
          </a:p>
        </p:txBody>
      </p:sp>
      <p:sp>
        <p:nvSpPr>
          <p:cNvPr id="5" name="Pladsholder til dato 4">
            <a:extLst>
              <a:ext uri="{FF2B5EF4-FFF2-40B4-BE49-F238E27FC236}">
                <a16:creationId xmlns:a16="http://schemas.microsoft.com/office/drawing/2014/main" id="{E4DB3728-3718-DB4C-8FB4-4B865DC4EF01}"/>
              </a:ext>
            </a:extLst>
          </p:cNvPr>
          <p:cNvSpPr>
            <a:spLocks noGrp="1"/>
          </p:cNvSpPr>
          <p:nvPr>
            <p:ph type="dt" sz="half" idx="10"/>
          </p:nvPr>
        </p:nvSpPr>
        <p:spPr/>
        <p:txBody>
          <a:bodyPr/>
          <a:lstStyle/>
          <a:p>
            <a:fld id="{87AA9AD9-403F-A444-9753-A998B0A27EDD}" type="datetimeFigureOut">
              <a:rPr lang="da-DK" smtClean="0"/>
              <a:t>17-06-2025</a:t>
            </a:fld>
            <a:endParaRPr lang="da-DK"/>
          </a:p>
        </p:txBody>
      </p:sp>
      <p:sp>
        <p:nvSpPr>
          <p:cNvPr id="6" name="Pladsholder til sidefod 5">
            <a:extLst>
              <a:ext uri="{FF2B5EF4-FFF2-40B4-BE49-F238E27FC236}">
                <a16:creationId xmlns:a16="http://schemas.microsoft.com/office/drawing/2014/main" id="{E5EB960F-8557-3E41-B3F1-F78259A11099}"/>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F97012D5-85CF-894E-BC14-E59EB7FFE371}"/>
              </a:ext>
            </a:extLst>
          </p:cNvPr>
          <p:cNvSpPr>
            <a:spLocks noGrp="1"/>
          </p:cNvSpPr>
          <p:nvPr>
            <p:ph type="sldNum" sz="quarter" idx="12"/>
          </p:nvPr>
        </p:nvSpPr>
        <p:spPr/>
        <p:txBody>
          <a:bodyPr/>
          <a:lstStyle/>
          <a:p>
            <a:fld id="{0565396F-6031-E949-A65F-CA371A7EE308}" type="slidenum">
              <a:rPr lang="da-DK" smtClean="0"/>
              <a:t>‹nr.›</a:t>
            </a:fld>
            <a:endParaRPr lang="da-DK"/>
          </a:p>
        </p:txBody>
      </p:sp>
    </p:spTree>
    <p:extLst>
      <p:ext uri="{BB962C8B-B14F-4D97-AF65-F5344CB8AC3E}">
        <p14:creationId xmlns:p14="http://schemas.microsoft.com/office/powerpoint/2010/main" val="17966544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567AE28-E39C-5148-AD22-E8CFBB62E643}"/>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5039BE8E-2D52-4746-B7C3-6EAA0B5538F5}"/>
              </a:ext>
            </a:extLst>
          </p:cNvPr>
          <p:cNvSpPr>
            <a:spLocks noGrp="1"/>
          </p:cNvSpPr>
          <p:nvPr>
            <p:ph type="body" orient="vert" idx="1"/>
          </p:nvPr>
        </p:nvSpPr>
        <p:spPr/>
        <p:txBody>
          <a:bodyPr vert="eaVert"/>
          <a:lstStyle/>
          <a:p>
            <a:r>
              <a:rPr lang="da-DK"/>
              <a:t>Klik for at redigere teksttypografierne i masteren
Andet niveau
Tredje niveau
Fjerde niveau
Femte niveau</a:t>
            </a:r>
          </a:p>
        </p:txBody>
      </p:sp>
      <p:sp>
        <p:nvSpPr>
          <p:cNvPr id="4" name="Pladsholder til dato 3">
            <a:extLst>
              <a:ext uri="{FF2B5EF4-FFF2-40B4-BE49-F238E27FC236}">
                <a16:creationId xmlns:a16="http://schemas.microsoft.com/office/drawing/2014/main" id="{E32CA6AE-7601-1F4F-BE94-0F508E4EC86E}"/>
              </a:ext>
            </a:extLst>
          </p:cNvPr>
          <p:cNvSpPr>
            <a:spLocks noGrp="1"/>
          </p:cNvSpPr>
          <p:nvPr>
            <p:ph type="dt" sz="half" idx="10"/>
          </p:nvPr>
        </p:nvSpPr>
        <p:spPr/>
        <p:txBody>
          <a:bodyPr/>
          <a:lstStyle/>
          <a:p>
            <a:fld id="{87AA9AD9-403F-A444-9753-A998B0A27EDD}" type="datetimeFigureOut">
              <a:rPr lang="da-DK" smtClean="0"/>
              <a:t>17-06-2025</a:t>
            </a:fld>
            <a:endParaRPr lang="da-DK"/>
          </a:p>
        </p:txBody>
      </p:sp>
      <p:sp>
        <p:nvSpPr>
          <p:cNvPr id="5" name="Pladsholder til sidefod 4">
            <a:extLst>
              <a:ext uri="{FF2B5EF4-FFF2-40B4-BE49-F238E27FC236}">
                <a16:creationId xmlns:a16="http://schemas.microsoft.com/office/drawing/2014/main" id="{D7BDCFC5-E348-D84B-BC6A-80D8340280A4}"/>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31D7E6BA-BC15-934D-87CD-A3E131452C00}"/>
              </a:ext>
            </a:extLst>
          </p:cNvPr>
          <p:cNvSpPr>
            <a:spLocks noGrp="1"/>
          </p:cNvSpPr>
          <p:nvPr>
            <p:ph type="sldNum" sz="quarter" idx="12"/>
          </p:nvPr>
        </p:nvSpPr>
        <p:spPr/>
        <p:txBody>
          <a:bodyPr/>
          <a:lstStyle/>
          <a:p>
            <a:fld id="{0565396F-6031-E949-A65F-CA371A7EE308}" type="slidenum">
              <a:rPr lang="da-DK" smtClean="0"/>
              <a:t>‹nr.›</a:t>
            </a:fld>
            <a:endParaRPr lang="da-DK"/>
          </a:p>
        </p:txBody>
      </p:sp>
    </p:spTree>
    <p:extLst>
      <p:ext uri="{BB962C8B-B14F-4D97-AF65-F5344CB8AC3E}">
        <p14:creationId xmlns:p14="http://schemas.microsoft.com/office/powerpoint/2010/main" val="40208294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CEE9F78F-3234-2240-9C3C-B77769B23AF8}"/>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E78363F4-A911-B24F-8479-4CED1296524A}"/>
              </a:ext>
            </a:extLst>
          </p:cNvPr>
          <p:cNvSpPr>
            <a:spLocks noGrp="1"/>
          </p:cNvSpPr>
          <p:nvPr>
            <p:ph type="body" orient="vert" idx="1"/>
          </p:nvPr>
        </p:nvSpPr>
        <p:spPr>
          <a:xfrm>
            <a:off x="838200" y="365125"/>
            <a:ext cx="7734300" cy="5811838"/>
          </a:xfrm>
        </p:spPr>
        <p:txBody>
          <a:bodyPr vert="eaVert"/>
          <a:lstStyle/>
          <a:p>
            <a:r>
              <a:rPr lang="da-DK"/>
              <a:t>Klik for at redigere teksttypografierne i masteren
Andet niveau
Tredje niveau
Fjerde niveau
Femte niveau</a:t>
            </a:r>
          </a:p>
        </p:txBody>
      </p:sp>
      <p:sp>
        <p:nvSpPr>
          <p:cNvPr id="4" name="Pladsholder til dato 3">
            <a:extLst>
              <a:ext uri="{FF2B5EF4-FFF2-40B4-BE49-F238E27FC236}">
                <a16:creationId xmlns:a16="http://schemas.microsoft.com/office/drawing/2014/main" id="{7DECF5A9-E6FE-0C43-A17C-DB6719E2500A}"/>
              </a:ext>
            </a:extLst>
          </p:cNvPr>
          <p:cNvSpPr>
            <a:spLocks noGrp="1"/>
          </p:cNvSpPr>
          <p:nvPr>
            <p:ph type="dt" sz="half" idx="10"/>
          </p:nvPr>
        </p:nvSpPr>
        <p:spPr/>
        <p:txBody>
          <a:bodyPr/>
          <a:lstStyle/>
          <a:p>
            <a:fld id="{87AA9AD9-403F-A444-9753-A998B0A27EDD}" type="datetimeFigureOut">
              <a:rPr lang="da-DK" smtClean="0"/>
              <a:t>17-06-2025</a:t>
            </a:fld>
            <a:endParaRPr lang="da-DK"/>
          </a:p>
        </p:txBody>
      </p:sp>
      <p:sp>
        <p:nvSpPr>
          <p:cNvPr id="5" name="Pladsholder til sidefod 4">
            <a:extLst>
              <a:ext uri="{FF2B5EF4-FFF2-40B4-BE49-F238E27FC236}">
                <a16:creationId xmlns:a16="http://schemas.microsoft.com/office/drawing/2014/main" id="{A63FD405-8B56-1947-A82E-7ECA7B72BE73}"/>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C50DA32A-2FA0-924E-8561-BFE5F459E1A2}"/>
              </a:ext>
            </a:extLst>
          </p:cNvPr>
          <p:cNvSpPr>
            <a:spLocks noGrp="1"/>
          </p:cNvSpPr>
          <p:nvPr>
            <p:ph type="sldNum" sz="quarter" idx="12"/>
          </p:nvPr>
        </p:nvSpPr>
        <p:spPr/>
        <p:txBody>
          <a:bodyPr/>
          <a:lstStyle/>
          <a:p>
            <a:fld id="{0565396F-6031-E949-A65F-CA371A7EE308}" type="slidenum">
              <a:rPr lang="da-DK" smtClean="0"/>
              <a:t>‹nr.›</a:t>
            </a:fld>
            <a:endParaRPr lang="da-DK"/>
          </a:p>
        </p:txBody>
      </p:sp>
    </p:spTree>
    <p:extLst>
      <p:ext uri="{BB962C8B-B14F-4D97-AF65-F5344CB8AC3E}">
        <p14:creationId xmlns:p14="http://schemas.microsoft.com/office/powerpoint/2010/main" val="32956385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C09FDD67-52D6-AF4E-8D9D-D21B5BA30B9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0E1DF369-20B0-6E40-93EA-63E1DAEAA3A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r>
              <a:rPr lang="da-DK"/>
              <a:t>Klik for at redigere teksttypografierne i masteren
Andet niveau
Tredje niveau
Fjerde niveau
Femte niveau</a:t>
            </a:r>
          </a:p>
        </p:txBody>
      </p:sp>
      <p:sp>
        <p:nvSpPr>
          <p:cNvPr id="4" name="Pladsholder til dato 3">
            <a:extLst>
              <a:ext uri="{FF2B5EF4-FFF2-40B4-BE49-F238E27FC236}">
                <a16:creationId xmlns:a16="http://schemas.microsoft.com/office/drawing/2014/main" id="{69BA5E23-A841-2340-9E56-AF70943287C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7AA9AD9-403F-A444-9753-A998B0A27EDD}" type="datetimeFigureOut">
              <a:rPr lang="da-DK" smtClean="0"/>
              <a:t>17-06-2025</a:t>
            </a:fld>
            <a:endParaRPr lang="da-DK"/>
          </a:p>
        </p:txBody>
      </p:sp>
      <p:sp>
        <p:nvSpPr>
          <p:cNvPr id="5" name="Pladsholder til sidefod 4">
            <a:extLst>
              <a:ext uri="{FF2B5EF4-FFF2-40B4-BE49-F238E27FC236}">
                <a16:creationId xmlns:a16="http://schemas.microsoft.com/office/drawing/2014/main" id="{C1AD5AAD-C618-574C-83D1-BA33534F817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Pladsholder til slidenummer 5">
            <a:extLst>
              <a:ext uri="{FF2B5EF4-FFF2-40B4-BE49-F238E27FC236}">
                <a16:creationId xmlns:a16="http://schemas.microsoft.com/office/drawing/2014/main" id="{CDDA4A62-8E19-5649-9991-11EE20F0F5A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565396F-6031-E949-A65F-CA371A7EE308}" type="slidenum">
              <a:rPr lang="da-DK" smtClean="0"/>
              <a:t>‹nr.›</a:t>
            </a:fld>
            <a:endParaRPr lang="da-DK"/>
          </a:p>
        </p:txBody>
      </p:sp>
      <p:sp>
        <p:nvSpPr>
          <p:cNvPr id="7" name="MSIPCMContentMarking" descr="{&quot;HashCode&quot;:100097502,&quot;Placement&quot;:&quot;Footer&quot;}">
            <a:extLst>
              <a:ext uri="{FF2B5EF4-FFF2-40B4-BE49-F238E27FC236}">
                <a16:creationId xmlns:a16="http://schemas.microsoft.com/office/drawing/2014/main" id="{BEC98520-33FA-42A8-8571-E78BA871E7C3}"/>
              </a:ext>
            </a:extLst>
          </p:cNvPr>
          <p:cNvSpPr txBox="1"/>
          <p:nvPr userDrawn="1"/>
        </p:nvSpPr>
        <p:spPr>
          <a:xfrm>
            <a:off x="0" y="6649884"/>
            <a:ext cx="1253767" cy="153888"/>
          </a:xfrm>
          <a:prstGeom prst="rect">
            <a:avLst/>
          </a:prstGeom>
          <a:noFill/>
        </p:spPr>
        <p:txBody>
          <a:bodyPr vert="horz" wrap="square" lIns="0" tIns="0" rIns="0" bIns="0" rtlCol="0" anchor="ctr" anchorCtr="1">
            <a:spAutoFit/>
          </a:bodyPr>
          <a:lstStyle/>
          <a:p>
            <a:pPr algn="l">
              <a:spcBef>
                <a:spcPts val="0"/>
              </a:spcBef>
              <a:spcAft>
                <a:spcPts val="0"/>
              </a:spcAft>
            </a:pPr>
            <a:r>
              <a:rPr lang="en-GB" sz="1000">
                <a:solidFill>
                  <a:srgbClr val="000000"/>
                </a:solidFill>
                <a:latin typeface="Calibri" panose="020F0502020204030204" pitchFamily="34" charset="0"/>
              </a:rPr>
              <a:t>Internal - KMD A/S</a:t>
            </a:r>
          </a:p>
        </p:txBody>
      </p:sp>
    </p:spTree>
    <p:extLst>
      <p:ext uri="{BB962C8B-B14F-4D97-AF65-F5344CB8AC3E}">
        <p14:creationId xmlns:p14="http://schemas.microsoft.com/office/powerpoint/2010/main" val="32818445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20.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5F9B4E-9A6A-4138-A294-4394087555B5}"/>
              </a:ext>
            </a:extLst>
          </p:cNvPr>
          <p:cNvSpPr>
            <a:spLocks noGrp="1"/>
          </p:cNvSpPr>
          <p:nvPr>
            <p:ph type="ctrTitle"/>
          </p:nvPr>
        </p:nvSpPr>
        <p:spPr/>
        <p:txBody>
          <a:bodyPr/>
          <a:lstStyle/>
          <a:p>
            <a:r>
              <a:rPr lang="da-DK" dirty="0"/>
              <a:t>STUDICA</a:t>
            </a:r>
          </a:p>
        </p:txBody>
      </p:sp>
      <p:sp>
        <p:nvSpPr>
          <p:cNvPr id="3" name="Subtitle 2">
            <a:extLst>
              <a:ext uri="{FF2B5EF4-FFF2-40B4-BE49-F238E27FC236}">
                <a16:creationId xmlns:a16="http://schemas.microsoft.com/office/drawing/2014/main" id="{877EFC9C-E5B3-435D-B08C-E90D8275DF61}"/>
              </a:ext>
            </a:extLst>
          </p:cNvPr>
          <p:cNvSpPr>
            <a:spLocks noGrp="1"/>
          </p:cNvSpPr>
          <p:nvPr>
            <p:ph type="subTitle" idx="1"/>
          </p:nvPr>
        </p:nvSpPr>
        <p:spPr/>
        <p:txBody>
          <a:bodyPr/>
          <a:lstStyle/>
          <a:p>
            <a:r>
              <a:rPr lang="da-DK" dirty="0"/>
              <a:t>… kort fortalt</a:t>
            </a:r>
          </a:p>
        </p:txBody>
      </p:sp>
      <p:pic>
        <p:nvPicPr>
          <p:cNvPr id="5" name="Billede 4">
            <a:extLst>
              <a:ext uri="{FF2B5EF4-FFF2-40B4-BE49-F238E27FC236}">
                <a16:creationId xmlns:a16="http://schemas.microsoft.com/office/drawing/2014/main" id="{BB2B1767-0748-D14A-B19F-CD1B01C8A1A5}"/>
              </a:ext>
            </a:extLst>
          </p:cNvPr>
          <p:cNvPicPr>
            <a:picLocks noChangeAspect="1"/>
          </p:cNvPicPr>
          <p:nvPr/>
        </p:nvPicPr>
        <p:blipFill rotWithShape="1">
          <a:blip r:embed="rId2">
            <a:extLst>
              <a:ext uri="{28A0092B-C50C-407E-A947-70E740481C1C}">
                <a14:useLocalDpi xmlns:a14="http://schemas.microsoft.com/office/drawing/2010/main" val="0"/>
              </a:ext>
            </a:extLst>
          </a:blip>
          <a:srcRect t="8142" b="4726"/>
          <a:stretch/>
        </p:blipFill>
        <p:spPr>
          <a:xfrm>
            <a:off x="-31200" y="0"/>
            <a:ext cx="12254400" cy="6858000"/>
          </a:xfrm>
          <a:prstGeom prst="rect">
            <a:avLst/>
          </a:prstGeom>
        </p:spPr>
      </p:pic>
      <p:pic>
        <p:nvPicPr>
          <p:cNvPr id="6" name="Billede 5">
            <a:extLst>
              <a:ext uri="{FF2B5EF4-FFF2-40B4-BE49-F238E27FC236}">
                <a16:creationId xmlns:a16="http://schemas.microsoft.com/office/drawing/2014/main" id="{5B64755E-ECED-5843-B00F-32FCEA2CE9D9}"/>
              </a:ext>
            </a:extLst>
          </p:cNvPr>
          <p:cNvPicPr>
            <a:picLocks noChangeAspect="1"/>
          </p:cNvPicPr>
          <p:nvPr/>
        </p:nvPicPr>
        <p:blipFill>
          <a:blip r:embed="rId3"/>
          <a:stretch>
            <a:fillRect/>
          </a:stretch>
        </p:blipFill>
        <p:spPr>
          <a:xfrm>
            <a:off x="11160000" y="360000"/>
            <a:ext cx="635000" cy="254000"/>
          </a:xfrm>
          <a:prstGeom prst="rect">
            <a:avLst/>
          </a:prstGeom>
        </p:spPr>
      </p:pic>
    </p:spTree>
    <p:extLst>
      <p:ext uri="{BB962C8B-B14F-4D97-AF65-F5344CB8AC3E}">
        <p14:creationId xmlns:p14="http://schemas.microsoft.com/office/powerpoint/2010/main" val="10453702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6FE0956-DFFB-D744-8183-FE435F55D3F9}"/>
              </a:ext>
            </a:extLst>
          </p:cNvPr>
          <p:cNvSpPr/>
          <p:nvPr/>
        </p:nvSpPr>
        <p:spPr>
          <a:xfrm>
            <a:off x="746731" y="676767"/>
            <a:ext cx="1576842" cy="431528"/>
          </a:xfrm>
          <a:prstGeom prst="rect">
            <a:avLst/>
          </a:prstGeom>
        </p:spPr>
        <p:txBody>
          <a:bodyPr wrap="none">
            <a:spAutoFit/>
          </a:bodyPr>
          <a:lstStyle/>
          <a:p>
            <a:pPr>
              <a:lnSpc>
                <a:spcPts val="2400"/>
              </a:lnSpc>
            </a:pPr>
            <a:r>
              <a:rPr lang="da-DK" sz="3200" dirty="0">
                <a:solidFill>
                  <a:srgbClr val="244C5E"/>
                </a:solidFill>
                <a:latin typeface="InterFace" panose="020B0503030203020204" pitchFamily="34" charset="0"/>
              </a:rPr>
              <a:t>Overblik</a:t>
            </a:r>
          </a:p>
        </p:txBody>
      </p:sp>
      <p:sp>
        <p:nvSpPr>
          <p:cNvPr id="6" name="Rectangle 7">
            <a:extLst>
              <a:ext uri="{FF2B5EF4-FFF2-40B4-BE49-F238E27FC236}">
                <a16:creationId xmlns:a16="http://schemas.microsoft.com/office/drawing/2014/main" id="{37C7C1AC-5BA5-4C41-92D8-C45922AA82DD}"/>
              </a:ext>
            </a:extLst>
          </p:cNvPr>
          <p:cNvSpPr/>
          <p:nvPr/>
        </p:nvSpPr>
        <p:spPr>
          <a:xfrm>
            <a:off x="0" y="6273800"/>
            <a:ext cx="12192000" cy="594247"/>
          </a:xfrm>
          <a:prstGeom prst="rect">
            <a:avLst/>
          </a:prstGeom>
          <a:solidFill>
            <a:srgbClr val="244C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7" name="TextBox 16">
            <a:extLst>
              <a:ext uri="{FF2B5EF4-FFF2-40B4-BE49-F238E27FC236}">
                <a16:creationId xmlns:a16="http://schemas.microsoft.com/office/drawing/2014/main" id="{C08AEEA2-5B8B-544D-83DD-7A1765FD437A}"/>
              </a:ext>
            </a:extLst>
          </p:cNvPr>
          <p:cNvSpPr txBox="1"/>
          <p:nvPr/>
        </p:nvSpPr>
        <p:spPr>
          <a:xfrm>
            <a:off x="9100219" y="6417034"/>
            <a:ext cx="2943648" cy="307777"/>
          </a:xfrm>
          <a:prstGeom prst="rect">
            <a:avLst/>
          </a:prstGeom>
          <a:noFill/>
        </p:spPr>
        <p:txBody>
          <a:bodyPr wrap="square" rtlCol="0">
            <a:spAutoFit/>
          </a:bodyPr>
          <a:lstStyle/>
          <a:p>
            <a:pPr algn="r"/>
            <a:r>
              <a:rPr lang="da-DK" sz="1400" b="1" dirty="0">
                <a:solidFill>
                  <a:srgbClr val="56C1A7"/>
                </a:solidFill>
                <a:latin typeface="InterFace" panose="020B0503030203020204" pitchFamily="34" charset="0"/>
              </a:rPr>
              <a:t>STUDICA</a:t>
            </a:r>
          </a:p>
        </p:txBody>
      </p:sp>
      <p:cxnSp>
        <p:nvCxnSpPr>
          <p:cNvPr id="8" name="Lige forbindelse 7">
            <a:extLst>
              <a:ext uri="{FF2B5EF4-FFF2-40B4-BE49-F238E27FC236}">
                <a16:creationId xmlns:a16="http://schemas.microsoft.com/office/drawing/2014/main" id="{BE32A7DB-ABF1-594D-8A08-EA3AF208C6F0}"/>
              </a:ext>
            </a:extLst>
          </p:cNvPr>
          <p:cNvCxnSpPr>
            <a:cxnSpLocks/>
          </p:cNvCxnSpPr>
          <p:nvPr/>
        </p:nvCxnSpPr>
        <p:spPr>
          <a:xfrm>
            <a:off x="546100" y="368300"/>
            <a:ext cx="0" cy="641350"/>
          </a:xfrm>
          <a:prstGeom prst="line">
            <a:avLst/>
          </a:prstGeom>
          <a:ln w="28575">
            <a:solidFill>
              <a:srgbClr val="244C5E"/>
            </a:solidFill>
          </a:ln>
        </p:spPr>
        <p:style>
          <a:lnRef idx="1">
            <a:schemeClr val="accent1"/>
          </a:lnRef>
          <a:fillRef idx="0">
            <a:schemeClr val="accent1"/>
          </a:fillRef>
          <a:effectRef idx="0">
            <a:schemeClr val="accent1"/>
          </a:effectRef>
          <a:fontRef idx="minor">
            <a:schemeClr val="tx1"/>
          </a:fontRef>
        </p:style>
      </p:cxnSp>
      <p:sp>
        <p:nvSpPr>
          <p:cNvPr id="13" name="Rektangel 1">
            <a:extLst>
              <a:ext uri="{FF2B5EF4-FFF2-40B4-BE49-F238E27FC236}">
                <a16:creationId xmlns:a16="http://schemas.microsoft.com/office/drawing/2014/main" id="{C62C23D5-7318-0A40-8906-84415B5529EC}"/>
              </a:ext>
            </a:extLst>
          </p:cNvPr>
          <p:cNvSpPr/>
          <p:nvPr/>
        </p:nvSpPr>
        <p:spPr>
          <a:xfrm>
            <a:off x="546100" y="1223843"/>
            <a:ext cx="5549900" cy="4903907"/>
          </a:xfrm>
          <a:prstGeom prst="rect">
            <a:avLst/>
          </a:prstGeom>
        </p:spPr>
        <p:txBody>
          <a:bodyPr wrap="square">
            <a:spAutoFit/>
          </a:bodyPr>
          <a:lstStyle/>
          <a:p>
            <a:pPr marL="265113" lvl="1" indent="185738">
              <a:lnSpc>
                <a:spcPct val="150000"/>
              </a:lnSpc>
              <a:buClr>
                <a:srgbClr val="F99B01"/>
              </a:buClr>
              <a:buFont typeface="Arial" panose="020B0604020202020204" pitchFamily="34" charset="0"/>
              <a:buChar char="•"/>
            </a:pPr>
            <a:r>
              <a:rPr lang="da-DK" sz="1400" dirty="0">
                <a:solidFill>
                  <a:srgbClr val="244C5E"/>
                </a:solidFill>
                <a:latin typeface="Roboto Light" panose="02000000000000000000" pitchFamily="2" charset="0"/>
                <a:ea typeface="Roboto Light" panose="02000000000000000000" pitchFamily="2" charset="0"/>
              </a:rPr>
              <a:t>STUDICA mobil app har funktionerne til at give eleven et hurtigt overblik i hverdagen og udføre nem selvbetjening.</a:t>
            </a:r>
          </a:p>
          <a:p>
            <a:pPr marL="265113" lvl="1">
              <a:lnSpc>
                <a:spcPct val="150000"/>
              </a:lnSpc>
              <a:buClr>
                <a:srgbClr val="F99B01"/>
              </a:buClr>
            </a:pPr>
            <a:endParaRPr lang="da-DK" sz="1400" dirty="0">
              <a:solidFill>
                <a:srgbClr val="244C5E"/>
              </a:solidFill>
              <a:latin typeface="Roboto Light" panose="02000000000000000000" pitchFamily="2" charset="0"/>
              <a:ea typeface="Roboto Light" panose="02000000000000000000" pitchFamily="2" charset="0"/>
            </a:endParaRPr>
          </a:p>
          <a:p>
            <a:pPr marL="265113" lvl="1" indent="185738">
              <a:lnSpc>
                <a:spcPct val="150000"/>
              </a:lnSpc>
              <a:buClr>
                <a:srgbClr val="F99B01"/>
              </a:buClr>
              <a:buFont typeface="Arial" panose="020B0604020202020204" pitchFamily="34" charset="0"/>
              <a:buChar char="•"/>
            </a:pPr>
            <a:r>
              <a:rPr lang="da-DK" sz="1400" dirty="0">
                <a:solidFill>
                  <a:srgbClr val="244C5E"/>
                </a:solidFill>
                <a:latin typeface="Roboto Light" panose="02000000000000000000" pitchFamily="2" charset="0"/>
                <a:ea typeface="Roboto Light" panose="02000000000000000000" pitchFamily="2" charset="0"/>
              </a:rPr>
              <a:t>Appen kan hentes i Apples App Store og Google Play.</a:t>
            </a:r>
          </a:p>
          <a:p>
            <a:pPr marL="265113" lvl="1">
              <a:lnSpc>
                <a:spcPct val="150000"/>
              </a:lnSpc>
              <a:buClr>
                <a:srgbClr val="F99B01"/>
              </a:buClr>
            </a:pPr>
            <a:endParaRPr lang="da-DK" sz="1400" dirty="0">
              <a:solidFill>
                <a:srgbClr val="244C5E"/>
              </a:solidFill>
              <a:latin typeface="Roboto Light" panose="02000000000000000000" pitchFamily="2" charset="0"/>
              <a:ea typeface="Roboto Light" panose="02000000000000000000" pitchFamily="2" charset="0"/>
            </a:endParaRPr>
          </a:p>
          <a:p>
            <a:pPr marL="265113" lvl="1" indent="185738">
              <a:lnSpc>
                <a:spcPct val="150000"/>
              </a:lnSpc>
              <a:buClr>
                <a:srgbClr val="F99B01"/>
              </a:buClr>
              <a:buFont typeface="Arial" panose="020B0604020202020204" pitchFamily="34" charset="0"/>
              <a:buChar char="•"/>
            </a:pPr>
            <a:r>
              <a:rPr lang="da-DK" sz="1400" dirty="0">
                <a:solidFill>
                  <a:srgbClr val="244C5E"/>
                </a:solidFill>
                <a:latin typeface="Roboto Light" panose="02000000000000000000" pitchFamily="2" charset="0"/>
                <a:ea typeface="Roboto Light" panose="02000000000000000000" pitchFamily="2" charset="0"/>
              </a:rPr>
              <a:t>Eleven logger ind med Unilogin eller e-mail og adgangskode fra skolen.</a:t>
            </a:r>
          </a:p>
          <a:p>
            <a:pPr marL="265113" lvl="1" indent="185738">
              <a:lnSpc>
                <a:spcPct val="150000"/>
              </a:lnSpc>
              <a:buClr>
                <a:srgbClr val="F99B01"/>
              </a:buClr>
              <a:buFont typeface="Arial" panose="020B0604020202020204" pitchFamily="34" charset="0"/>
              <a:buChar char="•"/>
            </a:pPr>
            <a:endParaRPr lang="da-DK" sz="1400" dirty="0">
              <a:solidFill>
                <a:srgbClr val="244C5E"/>
              </a:solidFill>
              <a:latin typeface="Roboto Light" panose="02000000000000000000" pitchFamily="2" charset="0"/>
              <a:ea typeface="Roboto Light" panose="02000000000000000000" pitchFamily="2" charset="0"/>
            </a:endParaRPr>
          </a:p>
          <a:p>
            <a:pPr marL="265113" lvl="1" indent="185738">
              <a:lnSpc>
                <a:spcPct val="150000"/>
              </a:lnSpc>
              <a:buClr>
                <a:srgbClr val="F99B01"/>
              </a:buClr>
              <a:buFont typeface="Arial" panose="020B0604020202020204" pitchFamily="34" charset="0"/>
              <a:buChar char="•"/>
            </a:pPr>
            <a:r>
              <a:rPr lang="da-DK" sz="1400" dirty="0">
                <a:solidFill>
                  <a:srgbClr val="244C5E"/>
                </a:solidFill>
                <a:latin typeface="Roboto Light" panose="02000000000000000000" pitchFamily="2" charset="0"/>
                <a:ea typeface="Roboto Light" panose="02000000000000000000" pitchFamily="2" charset="0"/>
              </a:rPr>
              <a:t>I appen kan eleven:</a:t>
            </a:r>
          </a:p>
          <a:p>
            <a:pPr marL="722313" lvl="2" indent="185738">
              <a:lnSpc>
                <a:spcPct val="150000"/>
              </a:lnSpc>
              <a:buClr>
                <a:srgbClr val="F99B01"/>
              </a:buClr>
              <a:buFont typeface="Arial" panose="020B0604020202020204" pitchFamily="34" charset="0"/>
              <a:buChar char="•"/>
            </a:pPr>
            <a:r>
              <a:rPr lang="da-DK" sz="1400" dirty="0">
                <a:solidFill>
                  <a:srgbClr val="244C5E"/>
                </a:solidFill>
                <a:latin typeface="Roboto Light" panose="02000000000000000000" pitchFamily="2" charset="0"/>
                <a:ea typeface="Roboto Light" panose="02000000000000000000" pitchFamily="2" charset="0"/>
              </a:rPr>
              <a:t>Se skema, lektioner, lektier og afleveringer</a:t>
            </a:r>
          </a:p>
          <a:p>
            <a:pPr marL="722313" lvl="2" indent="185738">
              <a:lnSpc>
                <a:spcPct val="150000"/>
              </a:lnSpc>
              <a:buClr>
                <a:srgbClr val="F99B01"/>
              </a:buClr>
              <a:buFont typeface="Arial" panose="020B0604020202020204" pitchFamily="34" charset="0"/>
              <a:buChar char="•"/>
            </a:pPr>
            <a:r>
              <a:rPr lang="da-DK" sz="1400" dirty="0">
                <a:solidFill>
                  <a:srgbClr val="244C5E"/>
                </a:solidFill>
                <a:latin typeface="Roboto Light" panose="02000000000000000000" pitchFamily="2" charset="0"/>
                <a:ea typeface="Roboto Light" panose="02000000000000000000" pitchFamily="2" charset="0"/>
              </a:rPr>
              <a:t>Se tal om fravær og registreringer af fravær</a:t>
            </a:r>
          </a:p>
          <a:p>
            <a:pPr marL="722313" lvl="2" indent="185738">
              <a:lnSpc>
                <a:spcPct val="150000"/>
              </a:lnSpc>
              <a:buClr>
                <a:srgbClr val="F99B01"/>
              </a:buClr>
              <a:buFont typeface="Arial" panose="020B0604020202020204" pitchFamily="34" charset="0"/>
              <a:buChar char="•"/>
            </a:pPr>
            <a:r>
              <a:rPr lang="da-DK" sz="1400" dirty="0">
                <a:solidFill>
                  <a:srgbClr val="244C5E"/>
                </a:solidFill>
                <a:latin typeface="Roboto Light" panose="02000000000000000000" pitchFamily="2" charset="0"/>
                <a:ea typeface="Roboto Light" panose="02000000000000000000" pitchFamily="2" charset="0"/>
              </a:rPr>
              <a:t>Registrere fravær for dagen</a:t>
            </a:r>
          </a:p>
          <a:p>
            <a:pPr marL="722313" lvl="2" indent="185738">
              <a:lnSpc>
                <a:spcPct val="150000"/>
              </a:lnSpc>
              <a:buClr>
                <a:srgbClr val="F99B01"/>
              </a:buClr>
              <a:buFont typeface="Arial" panose="020B0604020202020204" pitchFamily="34" charset="0"/>
              <a:buChar char="•"/>
            </a:pPr>
            <a:r>
              <a:rPr lang="da-DK" sz="1400" dirty="0">
                <a:solidFill>
                  <a:srgbClr val="244C5E"/>
                </a:solidFill>
                <a:latin typeface="Roboto Light" panose="02000000000000000000" pitchFamily="2" charset="0"/>
                <a:ea typeface="Roboto Light" panose="02000000000000000000" pitchFamily="2" charset="0"/>
              </a:rPr>
              <a:t>Se karakterer og merit</a:t>
            </a:r>
          </a:p>
          <a:p>
            <a:pPr marL="722313" lvl="2" indent="185738">
              <a:lnSpc>
                <a:spcPct val="150000"/>
              </a:lnSpc>
              <a:buClr>
                <a:srgbClr val="F99B01"/>
              </a:buClr>
              <a:buFont typeface="Arial" panose="020B0604020202020204" pitchFamily="34" charset="0"/>
              <a:buChar char="•"/>
            </a:pPr>
            <a:r>
              <a:rPr lang="da-DK" sz="1400" dirty="0">
                <a:solidFill>
                  <a:srgbClr val="244C5E"/>
                </a:solidFill>
                <a:latin typeface="Roboto Light" panose="02000000000000000000" pitchFamily="2" charset="0"/>
                <a:ea typeface="Roboto Light" panose="02000000000000000000" pitchFamily="2" charset="0"/>
              </a:rPr>
              <a:t>Tilføje profilbillede</a:t>
            </a:r>
          </a:p>
          <a:p>
            <a:pPr marL="722313" lvl="2" indent="185738">
              <a:lnSpc>
                <a:spcPct val="150000"/>
              </a:lnSpc>
              <a:buClr>
                <a:srgbClr val="F99B01"/>
              </a:buClr>
              <a:buFont typeface="Arial" panose="020B0604020202020204" pitchFamily="34" charset="0"/>
              <a:buChar char="•"/>
            </a:pPr>
            <a:r>
              <a:rPr lang="da-DK" sz="1400" dirty="0">
                <a:solidFill>
                  <a:srgbClr val="244C5E"/>
                </a:solidFill>
                <a:latin typeface="Roboto Light" panose="02000000000000000000" pitchFamily="2" charset="0"/>
                <a:ea typeface="Roboto Light" panose="02000000000000000000" pitchFamily="2" charset="0"/>
              </a:rPr>
              <a:t>Se studiekort</a:t>
            </a:r>
          </a:p>
        </p:txBody>
      </p:sp>
      <p:pic>
        <p:nvPicPr>
          <p:cNvPr id="1028" name="Picture 4">
            <a:extLst>
              <a:ext uri="{FF2B5EF4-FFF2-40B4-BE49-F238E27FC236}">
                <a16:creationId xmlns:a16="http://schemas.microsoft.com/office/drawing/2014/main" id="{8E916E37-7204-4767-21EA-0CF29AEA8D0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79488" y="669094"/>
            <a:ext cx="2325793" cy="50388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70454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6FE0956-DFFB-D744-8183-FE435F55D3F9}"/>
              </a:ext>
            </a:extLst>
          </p:cNvPr>
          <p:cNvSpPr/>
          <p:nvPr/>
        </p:nvSpPr>
        <p:spPr>
          <a:xfrm>
            <a:off x="746731" y="676767"/>
            <a:ext cx="2138149" cy="431528"/>
          </a:xfrm>
          <a:prstGeom prst="rect">
            <a:avLst/>
          </a:prstGeom>
        </p:spPr>
        <p:txBody>
          <a:bodyPr wrap="none">
            <a:spAutoFit/>
          </a:bodyPr>
          <a:lstStyle/>
          <a:p>
            <a:pPr>
              <a:lnSpc>
                <a:spcPts val="2400"/>
              </a:lnSpc>
            </a:pPr>
            <a:r>
              <a:rPr lang="da-DK" sz="3200" dirty="0">
                <a:solidFill>
                  <a:srgbClr val="244C5E"/>
                </a:solidFill>
                <a:latin typeface="InterFace" panose="020B0503030203020204" pitchFamily="34" charset="0"/>
              </a:rPr>
              <a:t>Hent appen</a:t>
            </a:r>
          </a:p>
        </p:txBody>
      </p:sp>
      <p:sp>
        <p:nvSpPr>
          <p:cNvPr id="6" name="Rectangle 7">
            <a:extLst>
              <a:ext uri="{FF2B5EF4-FFF2-40B4-BE49-F238E27FC236}">
                <a16:creationId xmlns:a16="http://schemas.microsoft.com/office/drawing/2014/main" id="{37C7C1AC-5BA5-4C41-92D8-C45922AA82DD}"/>
              </a:ext>
            </a:extLst>
          </p:cNvPr>
          <p:cNvSpPr/>
          <p:nvPr/>
        </p:nvSpPr>
        <p:spPr>
          <a:xfrm>
            <a:off x="0" y="6273800"/>
            <a:ext cx="12192000" cy="594247"/>
          </a:xfrm>
          <a:prstGeom prst="rect">
            <a:avLst/>
          </a:prstGeom>
          <a:solidFill>
            <a:srgbClr val="244C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7" name="TextBox 16">
            <a:extLst>
              <a:ext uri="{FF2B5EF4-FFF2-40B4-BE49-F238E27FC236}">
                <a16:creationId xmlns:a16="http://schemas.microsoft.com/office/drawing/2014/main" id="{C08AEEA2-5B8B-544D-83DD-7A1765FD437A}"/>
              </a:ext>
            </a:extLst>
          </p:cNvPr>
          <p:cNvSpPr txBox="1"/>
          <p:nvPr/>
        </p:nvSpPr>
        <p:spPr>
          <a:xfrm>
            <a:off x="9100219" y="6417034"/>
            <a:ext cx="2943648" cy="307777"/>
          </a:xfrm>
          <a:prstGeom prst="rect">
            <a:avLst/>
          </a:prstGeom>
          <a:noFill/>
        </p:spPr>
        <p:txBody>
          <a:bodyPr wrap="square" rtlCol="0">
            <a:spAutoFit/>
          </a:bodyPr>
          <a:lstStyle/>
          <a:p>
            <a:pPr algn="r"/>
            <a:r>
              <a:rPr lang="da-DK" sz="1400" b="1" dirty="0">
                <a:solidFill>
                  <a:srgbClr val="56C1A7"/>
                </a:solidFill>
                <a:latin typeface="InterFace" panose="020B0503030203020204" pitchFamily="34" charset="0"/>
              </a:rPr>
              <a:t>STUDICA</a:t>
            </a:r>
          </a:p>
        </p:txBody>
      </p:sp>
      <p:cxnSp>
        <p:nvCxnSpPr>
          <p:cNvPr id="8" name="Lige forbindelse 7">
            <a:extLst>
              <a:ext uri="{FF2B5EF4-FFF2-40B4-BE49-F238E27FC236}">
                <a16:creationId xmlns:a16="http://schemas.microsoft.com/office/drawing/2014/main" id="{BE32A7DB-ABF1-594D-8A08-EA3AF208C6F0}"/>
              </a:ext>
            </a:extLst>
          </p:cNvPr>
          <p:cNvCxnSpPr>
            <a:cxnSpLocks/>
          </p:cNvCxnSpPr>
          <p:nvPr/>
        </p:nvCxnSpPr>
        <p:spPr>
          <a:xfrm>
            <a:off x="546100" y="368300"/>
            <a:ext cx="0" cy="641350"/>
          </a:xfrm>
          <a:prstGeom prst="line">
            <a:avLst/>
          </a:prstGeom>
          <a:ln w="28575">
            <a:solidFill>
              <a:srgbClr val="244C5E"/>
            </a:solidFill>
          </a:ln>
        </p:spPr>
        <p:style>
          <a:lnRef idx="1">
            <a:schemeClr val="accent1"/>
          </a:lnRef>
          <a:fillRef idx="0">
            <a:schemeClr val="accent1"/>
          </a:fillRef>
          <a:effectRef idx="0">
            <a:schemeClr val="accent1"/>
          </a:effectRef>
          <a:fontRef idx="minor">
            <a:schemeClr val="tx1"/>
          </a:fontRef>
        </p:style>
      </p:cxnSp>
      <p:sp>
        <p:nvSpPr>
          <p:cNvPr id="9" name="Rektangel 1">
            <a:extLst>
              <a:ext uri="{FF2B5EF4-FFF2-40B4-BE49-F238E27FC236}">
                <a16:creationId xmlns:a16="http://schemas.microsoft.com/office/drawing/2014/main" id="{4295AC39-A455-F748-451A-696B09945031}"/>
              </a:ext>
            </a:extLst>
          </p:cNvPr>
          <p:cNvSpPr/>
          <p:nvPr/>
        </p:nvSpPr>
        <p:spPr>
          <a:xfrm>
            <a:off x="546100" y="1223843"/>
            <a:ext cx="5404324" cy="1349087"/>
          </a:xfrm>
          <a:prstGeom prst="rect">
            <a:avLst/>
          </a:prstGeom>
        </p:spPr>
        <p:txBody>
          <a:bodyPr wrap="square">
            <a:spAutoFit/>
          </a:bodyPr>
          <a:lstStyle/>
          <a:p>
            <a:pPr marL="265113" lvl="1" indent="185738">
              <a:lnSpc>
                <a:spcPct val="150000"/>
              </a:lnSpc>
              <a:buClr>
                <a:srgbClr val="F99B01"/>
              </a:buClr>
              <a:buFont typeface="Arial" panose="020B0604020202020204" pitchFamily="34" charset="0"/>
              <a:buChar char="•"/>
            </a:pPr>
            <a:r>
              <a:rPr lang="da-DK" sz="1400" dirty="0">
                <a:solidFill>
                  <a:srgbClr val="244C5E"/>
                </a:solidFill>
                <a:latin typeface="Roboto Light" panose="02000000000000000000" pitchFamily="2" charset="0"/>
                <a:ea typeface="Roboto Light" panose="02000000000000000000" pitchFamily="2" charset="0"/>
              </a:rPr>
              <a:t>Appen hentes af eleven i Apples Appstore og Google Play.</a:t>
            </a:r>
          </a:p>
          <a:p>
            <a:pPr marL="265113" lvl="1">
              <a:lnSpc>
                <a:spcPct val="150000"/>
              </a:lnSpc>
              <a:buClr>
                <a:srgbClr val="F99B01"/>
              </a:buClr>
            </a:pPr>
            <a:endParaRPr lang="da-DK" sz="1400" dirty="0">
              <a:solidFill>
                <a:srgbClr val="244C5E"/>
              </a:solidFill>
              <a:latin typeface="Roboto Light" panose="02000000000000000000" pitchFamily="2" charset="0"/>
              <a:ea typeface="Roboto Light" panose="02000000000000000000" pitchFamily="2" charset="0"/>
            </a:endParaRPr>
          </a:p>
          <a:p>
            <a:pPr marL="265113" lvl="1" indent="185738">
              <a:lnSpc>
                <a:spcPct val="150000"/>
              </a:lnSpc>
              <a:buClr>
                <a:srgbClr val="F99B01"/>
              </a:buClr>
              <a:buFont typeface="Arial" panose="020B0604020202020204" pitchFamily="34" charset="0"/>
              <a:buChar char="•"/>
            </a:pPr>
            <a:r>
              <a:rPr lang="da-DK" sz="1400" dirty="0">
                <a:solidFill>
                  <a:srgbClr val="244C5E"/>
                </a:solidFill>
                <a:latin typeface="Roboto Light" panose="02000000000000000000" pitchFamily="2" charset="0"/>
                <a:ea typeface="Roboto Light" panose="02000000000000000000" pitchFamily="2" charset="0"/>
              </a:rPr>
              <a:t>Eleverne finder appen i app stores ved at søge efter STUDICA.</a:t>
            </a:r>
          </a:p>
        </p:txBody>
      </p:sp>
      <p:pic>
        <p:nvPicPr>
          <p:cNvPr id="2050" name="Picture 2">
            <a:extLst>
              <a:ext uri="{FF2B5EF4-FFF2-40B4-BE49-F238E27FC236}">
                <a16:creationId xmlns:a16="http://schemas.microsoft.com/office/drawing/2014/main" id="{483A6D0D-2FE7-96FB-5B20-C59CA8BDDF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30584" y="688975"/>
            <a:ext cx="2326333" cy="504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77888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6FE0956-DFFB-D744-8183-FE435F55D3F9}"/>
              </a:ext>
            </a:extLst>
          </p:cNvPr>
          <p:cNvSpPr/>
          <p:nvPr/>
        </p:nvSpPr>
        <p:spPr>
          <a:xfrm>
            <a:off x="746731" y="676767"/>
            <a:ext cx="1172116" cy="431528"/>
          </a:xfrm>
          <a:prstGeom prst="rect">
            <a:avLst/>
          </a:prstGeom>
        </p:spPr>
        <p:txBody>
          <a:bodyPr wrap="none">
            <a:spAutoFit/>
          </a:bodyPr>
          <a:lstStyle/>
          <a:p>
            <a:pPr>
              <a:lnSpc>
                <a:spcPts val="2400"/>
              </a:lnSpc>
            </a:pPr>
            <a:r>
              <a:rPr lang="da-DK" sz="3200" dirty="0">
                <a:solidFill>
                  <a:srgbClr val="244C5E"/>
                </a:solidFill>
                <a:latin typeface="InterFace" panose="020B0503030203020204" pitchFamily="34" charset="0"/>
              </a:rPr>
              <a:t>Log in</a:t>
            </a:r>
          </a:p>
        </p:txBody>
      </p:sp>
      <p:sp>
        <p:nvSpPr>
          <p:cNvPr id="6" name="Rectangle 7">
            <a:extLst>
              <a:ext uri="{FF2B5EF4-FFF2-40B4-BE49-F238E27FC236}">
                <a16:creationId xmlns:a16="http://schemas.microsoft.com/office/drawing/2014/main" id="{37C7C1AC-5BA5-4C41-92D8-C45922AA82DD}"/>
              </a:ext>
            </a:extLst>
          </p:cNvPr>
          <p:cNvSpPr/>
          <p:nvPr/>
        </p:nvSpPr>
        <p:spPr>
          <a:xfrm>
            <a:off x="0" y="6273800"/>
            <a:ext cx="12192000" cy="594247"/>
          </a:xfrm>
          <a:prstGeom prst="rect">
            <a:avLst/>
          </a:prstGeom>
          <a:solidFill>
            <a:srgbClr val="244C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7" name="TextBox 16">
            <a:extLst>
              <a:ext uri="{FF2B5EF4-FFF2-40B4-BE49-F238E27FC236}">
                <a16:creationId xmlns:a16="http://schemas.microsoft.com/office/drawing/2014/main" id="{C08AEEA2-5B8B-544D-83DD-7A1765FD437A}"/>
              </a:ext>
            </a:extLst>
          </p:cNvPr>
          <p:cNvSpPr txBox="1"/>
          <p:nvPr/>
        </p:nvSpPr>
        <p:spPr>
          <a:xfrm>
            <a:off x="9100219" y="6417034"/>
            <a:ext cx="2943648" cy="307777"/>
          </a:xfrm>
          <a:prstGeom prst="rect">
            <a:avLst/>
          </a:prstGeom>
          <a:noFill/>
        </p:spPr>
        <p:txBody>
          <a:bodyPr wrap="square" rtlCol="0">
            <a:spAutoFit/>
          </a:bodyPr>
          <a:lstStyle/>
          <a:p>
            <a:pPr algn="r"/>
            <a:r>
              <a:rPr lang="da-DK" sz="1400" b="1" dirty="0">
                <a:solidFill>
                  <a:srgbClr val="56C1A7"/>
                </a:solidFill>
                <a:latin typeface="InterFace" panose="020B0503030203020204" pitchFamily="34" charset="0"/>
              </a:rPr>
              <a:t>STUDICA</a:t>
            </a:r>
          </a:p>
        </p:txBody>
      </p:sp>
      <p:cxnSp>
        <p:nvCxnSpPr>
          <p:cNvPr id="8" name="Lige forbindelse 7">
            <a:extLst>
              <a:ext uri="{FF2B5EF4-FFF2-40B4-BE49-F238E27FC236}">
                <a16:creationId xmlns:a16="http://schemas.microsoft.com/office/drawing/2014/main" id="{BE32A7DB-ABF1-594D-8A08-EA3AF208C6F0}"/>
              </a:ext>
            </a:extLst>
          </p:cNvPr>
          <p:cNvCxnSpPr>
            <a:cxnSpLocks/>
          </p:cNvCxnSpPr>
          <p:nvPr/>
        </p:nvCxnSpPr>
        <p:spPr>
          <a:xfrm>
            <a:off x="546100" y="368300"/>
            <a:ext cx="0" cy="641350"/>
          </a:xfrm>
          <a:prstGeom prst="line">
            <a:avLst/>
          </a:prstGeom>
          <a:ln w="28575">
            <a:solidFill>
              <a:srgbClr val="244C5E"/>
            </a:solidFill>
          </a:ln>
        </p:spPr>
        <p:style>
          <a:lnRef idx="1">
            <a:schemeClr val="accent1"/>
          </a:lnRef>
          <a:fillRef idx="0">
            <a:schemeClr val="accent1"/>
          </a:fillRef>
          <a:effectRef idx="0">
            <a:schemeClr val="accent1"/>
          </a:effectRef>
          <a:fontRef idx="minor">
            <a:schemeClr val="tx1"/>
          </a:fontRef>
        </p:style>
      </p:cxnSp>
      <p:sp>
        <p:nvSpPr>
          <p:cNvPr id="9" name="Rektangel 1">
            <a:extLst>
              <a:ext uri="{FF2B5EF4-FFF2-40B4-BE49-F238E27FC236}">
                <a16:creationId xmlns:a16="http://schemas.microsoft.com/office/drawing/2014/main" id="{4295AC39-A455-F748-451A-696B09945031}"/>
              </a:ext>
            </a:extLst>
          </p:cNvPr>
          <p:cNvSpPr/>
          <p:nvPr/>
        </p:nvSpPr>
        <p:spPr>
          <a:xfrm>
            <a:off x="546100" y="1223843"/>
            <a:ext cx="5018676" cy="5550237"/>
          </a:xfrm>
          <a:prstGeom prst="rect">
            <a:avLst/>
          </a:prstGeom>
        </p:spPr>
        <p:txBody>
          <a:bodyPr wrap="square">
            <a:spAutoFit/>
          </a:bodyPr>
          <a:lstStyle/>
          <a:p>
            <a:pPr marL="265113" lvl="1" indent="185738">
              <a:lnSpc>
                <a:spcPct val="150000"/>
              </a:lnSpc>
              <a:buClr>
                <a:srgbClr val="F99B01"/>
              </a:buClr>
              <a:buFont typeface="Arial" panose="020B0604020202020204" pitchFamily="34" charset="0"/>
              <a:buChar char="•"/>
            </a:pPr>
            <a:r>
              <a:rPr lang="da-DK" sz="1400" dirty="0">
                <a:solidFill>
                  <a:srgbClr val="244C5E"/>
                </a:solidFill>
                <a:latin typeface="Roboto Light" panose="02000000000000000000" pitchFamily="2" charset="0"/>
                <a:ea typeface="Roboto Light" panose="02000000000000000000" pitchFamily="2" charset="0"/>
              </a:rPr>
              <a:t>Eleven logger ind med e-mail og adgangskode fra skolen, med Unilogin eller </a:t>
            </a:r>
            <a:r>
              <a:rPr lang="da-DK" sz="1400" dirty="0" err="1">
                <a:solidFill>
                  <a:srgbClr val="244C5E"/>
                </a:solidFill>
                <a:latin typeface="Roboto Light" panose="02000000000000000000" pitchFamily="2" charset="0"/>
                <a:ea typeface="Roboto Light" panose="02000000000000000000" pitchFamily="2" charset="0"/>
              </a:rPr>
              <a:t>MitID</a:t>
            </a:r>
            <a:r>
              <a:rPr lang="da-DK" sz="1400" dirty="0">
                <a:solidFill>
                  <a:srgbClr val="244C5E"/>
                </a:solidFill>
                <a:latin typeface="Roboto Light" panose="02000000000000000000" pitchFamily="2" charset="0"/>
                <a:ea typeface="Roboto Light" panose="02000000000000000000" pitchFamily="2" charset="0"/>
              </a:rPr>
              <a:t>.</a:t>
            </a:r>
          </a:p>
          <a:p>
            <a:pPr marL="265113" lvl="1">
              <a:lnSpc>
                <a:spcPct val="150000"/>
              </a:lnSpc>
              <a:buClr>
                <a:srgbClr val="F99B01"/>
              </a:buClr>
            </a:pPr>
            <a:endParaRPr lang="da-DK" sz="1400" dirty="0">
              <a:solidFill>
                <a:srgbClr val="244C5E"/>
              </a:solidFill>
              <a:latin typeface="Roboto Light" panose="02000000000000000000" pitchFamily="2" charset="0"/>
              <a:ea typeface="Roboto Light" panose="02000000000000000000" pitchFamily="2" charset="0"/>
            </a:endParaRPr>
          </a:p>
          <a:p>
            <a:pPr marL="265113" lvl="1" indent="185738">
              <a:lnSpc>
                <a:spcPct val="150000"/>
              </a:lnSpc>
              <a:buClr>
                <a:srgbClr val="F99B01"/>
              </a:buClr>
              <a:buFont typeface="Arial" panose="020B0604020202020204" pitchFamily="34" charset="0"/>
              <a:buChar char="•"/>
            </a:pPr>
            <a:r>
              <a:rPr lang="da-DK" sz="1400" dirty="0">
                <a:solidFill>
                  <a:srgbClr val="244C5E"/>
                </a:solidFill>
                <a:latin typeface="Roboto Light" panose="02000000000000000000" pitchFamily="2" charset="0"/>
                <a:ea typeface="Roboto Light" panose="02000000000000000000" pitchFamily="2" charset="0"/>
              </a:rPr>
              <a:t>Hvis eleven tilhører en uddannelsestype, som ikke har adgang til at benytte appen, så vil eleven ikke kunne logge på.</a:t>
            </a:r>
          </a:p>
          <a:p>
            <a:pPr marL="265113" lvl="1" indent="185738">
              <a:lnSpc>
                <a:spcPct val="150000"/>
              </a:lnSpc>
              <a:buClr>
                <a:srgbClr val="F99B01"/>
              </a:buClr>
              <a:buFont typeface="Arial" panose="020B0604020202020204" pitchFamily="34" charset="0"/>
              <a:buChar char="•"/>
            </a:pPr>
            <a:endParaRPr lang="da-DK" sz="1400" dirty="0">
              <a:solidFill>
                <a:srgbClr val="244C5E"/>
              </a:solidFill>
              <a:latin typeface="Roboto Light" panose="02000000000000000000" pitchFamily="2" charset="0"/>
              <a:ea typeface="Roboto Light" panose="02000000000000000000" pitchFamily="2" charset="0"/>
            </a:endParaRPr>
          </a:p>
          <a:p>
            <a:pPr marL="265113" lvl="1">
              <a:lnSpc>
                <a:spcPct val="150000"/>
              </a:lnSpc>
              <a:buClr>
                <a:srgbClr val="F99B01"/>
              </a:buClr>
            </a:pPr>
            <a:endParaRPr lang="da-DK" sz="1400" dirty="0">
              <a:solidFill>
                <a:srgbClr val="244C5E"/>
              </a:solidFill>
              <a:latin typeface="Roboto Light" panose="02000000000000000000" pitchFamily="2" charset="0"/>
              <a:ea typeface="Roboto Light" panose="02000000000000000000" pitchFamily="2" charset="0"/>
            </a:endParaRPr>
          </a:p>
          <a:p>
            <a:pPr marL="265113" lvl="1" indent="185738">
              <a:lnSpc>
                <a:spcPct val="150000"/>
              </a:lnSpc>
              <a:buClr>
                <a:srgbClr val="F99B01"/>
              </a:buClr>
              <a:buFont typeface="Arial" panose="020B0604020202020204" pitchFamily="34" charset="0"/>
              <a:buChar char="•"/>
            </a:pPr>
            <a:endParaRPr lang="da-DK" sz="1400" dirty="0">
              <a:solidFill>
                <a:srgbClr val="244C5E"/>
              </a:solidFill>
              <a:latin typeface="Roboto Light" panose="02000000000000000000" pitchFamily="2" charset="0"/>
              <a:ea typeface="Roboto Light" panose="02000000000000000000" pitchFamily="2" charset="0"/>
            </a:endParaRPr>
          </a:p>
          <a:p>
            <a:pPr marL="722313" lvl="2" indent="185738">
              <a:lnSpc>
                <a:spcPct val="150000"/>
              </a:lnSpc>
              <a:buClr>
                <a:srgbClr val="F99B01"/>
              </a:buClr>
              <a:buFont typeface="Arial" panose="020B0604020202020204" pitchFamily="34" charset="0"/>
              <a:buChar char="•"/>
            </a:pPr>
            <a:endParaRPr lang="da-DK" sz="1400" dirty="0">
              <a:solidFill>
                <a:srgbClr val="FF0000"/>
              </a:solidFill>
              <a:latin typeface="Roboto Light" panose="02000000000000000000" pitchFamily="2" charset="0"/>
              <a:ea typeface="Roboto Light" panose="02000000000000000000" pitchFamily="2" charset="0"/>
            </a:endParaRPr>
          </a:p>
          <a:p>
            <a:pPr marL="722313" lvl="2">
              <a:lnSpc>
                <a:spcPct val="150000"/>
              </a:lnSpc>
              <a:buClr>
                <a:srgbClr val="F99B01"/>
              </a:buClr>
            </a:pPr>
            <a:endParaRPr lang="da-DK" sz="1400" dirty="0">
              <a:solidFill>
                <a:srgbClr val="244C5E"/>
              </a:solidFill>
              <a:latin typeface="Roboto Light" panose="02000000000000000000" pitchFamily="2" charset="0"/>
              <a:ea typeface="Roboto Light" panose="02000000000000000000" pitchFamily="2" charset="0"/>
            </a:endParaRPr>
          </a:p>
          <a:p>
            <a:pPr marL="722313" lvl="2">
              <a:lnSpc>
                <a:spcPct val="150000"/>
              </a:lnSpc>
              <a:buClr>
                <a:srgbClr val="F99B01"/>
              </a:buClr>
            </a:pPr>
            <a:endParaRPr lang="da-DK" sz="1400" dirty="0">
              <a:solidFill>
                <a:srgbClr val="FF0000"/>
              </a:solidFill>
              <a:latin typeface="Roboto Light" panose="02000000000000000000" pitchFamily="2" charset="0"/>
              <a:ea typeface="Roboto Light" panose="02000000000000000000" pitchFamily="2" charset="0"/>
            </a:endParaRPr>
          </a:p>
          <a:p>
            <a:pPr marL="722313" lvl="2">
              <a:lnSpc>
                <a:spcPct val="150000"/>
              </a:lnSpc>
              <a:buClr>
                <a:srgbClr val="F99B01"/>
              </a:buClr>
            </a:pPr>
            <a:endParaRPr lang="da-DK" sz="1400" dirty="0">
              <a:solidFill>
                <a:srgbClr val="244C5E"/>
              </a:solidFill>
              <a:latin typeface="Roboto Light" panose="02000000000000000000" pitchFamily="2" charset="0"/>
              <a:ea typeface="Roboto Light" panose="02000000000000000000" pitchFamily="2" charset="0"/>
            </a:endParaRPr>
          </a:p>
          <a:p>
            <a:pPr marL="722313" lvl="2" indent="185738">
              <a:lnSpc>
                <a:spcPct val="150000"/>
              </a:lnSpc>
              <a:buClr>
                <a:srgbClr val="F99B01"/>
              </a:buClr>
              <a:buFont typeface="Arial" panose="020B0604020202020204" pitchFamily="34" charset="0"/>
              <a:buChar char="•"/>
            </a:pPr>
            <a:endParaRPr lang="da-DK" sz="1400" dirty="0">
              <a:solidFill>
                <a:srgbClr val="244C5E"/>
              </a:solidFill>
              <a:latin typeface="Roboto Light" panose="02000000000000000000" pitchFamily="2" charset="0"/>
              <a:ea typeface="Roboto Light" panose="02000000000000000000" pitchFamily="2" charset="0"/>
            </a:endParaRPr>
          </a:p>
          <a:p>
            <a:pPr marL="722313" lvl="2" indent="185738">
              <a:lnSpc>
                <a:spcPct val="150000"/>
              </a:lnSpc>
              <a:buClr>
                <a:srgbClr val="F99B01"/>
              </a:buClr>
              <a:buFont typeface="Arial" panose="020B0604020202020204" pitchFamily="34" charset="0"/>
              <a:buChar char="•"/>
            </a:pPr>
            <a:endParaRPr lang="da-DK" sz="1400" dirty="0">
              <a:solidFill>
                <a:srgbClr val="FF0000"/>
              </a:solidFill>
              <a:latin typeface="Roboto Light" panose="02000000000000000000" pitchFamily="2" charset="0"/>
              <a:ea typeface="Roboto Light" panose="02000000000000000000" pitchFamily="2" charset="0"/>
            </a:endParaRPr>
          </a:p>
          <a:p>
            <a:pPr marL="722313" lvl="2" indent="185738">
              <a:lnSpc>
                <a:spcPct val="150000"/>
              </a:lnSpc>
              <a:buClr>
                <a:srgbClr val="F99B01"/>
              </a:buClr>
              <a:buFont typeface="Arial" panose="020B0604020202020204" pitchFamily="34" charset="0"/>
              <a:buChar char="•"/>
            </a:pPr>
            <a:endParaRPr lang="da-DK" sz="1400" dirty="0">
              <a:solidFill>
                <a:srgbClr val="244C5E"/>
              </a:solidFill>
              <a:latin typeface="Roboto Light" panose="02000000000000000000" pitchFamily="2" charset="0"/>
              <a:ea typeface="Roboto Light" panose="02000000000000000000" pitchFamily="2" charset="0"/>
            </a:endParaRPr>
          </a:p>
          <a:p>
            <a:pPr marL="722313" lvl="2" indent="185738">
              <a:lnSpc>
                <a:spcPct val="150000"/>
              </a:lnSpc>
              <a:buClr>
                <a:srgbClr val="F99B01"/>
              </a:buClr>
              <a:buFont typeface="Arial" panose="020B0604020202020204" pitchFamily="34" charset="0"/>
              <a:buChar char="•"/>
            </a:pPr>
            <a:endParaRPr lang="da-DK" sz="1400" dirty="0">
              <a:solidFill>
                <a:srgbClr val="244C5E"/>
              </a:solidFill>
              <a:latin typeface="Roboto Light" panose="02000000000000000000" pitchFamily="2" charset="0"/>
              <a:ea typeface="Roboto Light" panose="02000000000000000000" pitchFamily="2" charset="0"/>
            </a:endParaRPr>
          </a:p>
        </p:txBody>
      </p:sp>
      <p:pic>
        <p:nvPicPr>
          <p:cNvPr id="3074" name="Picture 2">
            <a:extLst>
              <a:ext uri="{FF2B5EF4-FFF2-40B4-BE49-F238E27FC236}">
                <a16:creationId xmlns:a16="http://schemas.microsoft.com/office/drawing/2014/main" id="{8D94F7FF-444E-C706-6C31-C235C1BFFD8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27226" y="688975"/>
            <a:ext cx="2326333" cy="504000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a:extLst>
              <a:ext uri="{FF2B5EF4-FFF2-40B4-BE49-F238E27FC236}">
                <a16:creationId xmlns:a16="http://schemas.microsoft.com/office/drawing/2014/main" id="{A6320454-6871-453D-E552-D1AAB098119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19567" y="676767"/>
            <a:ext cx="2326333" cy="504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025913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6FE0956-DFFB-D744-8183-FE435F55D3F9}"/>
              </a:ext>
            </a:extLst>
          </p:cNvPr>
          <p:cNvSpPr/>
          <p:nvPr/>
        </p:nvSpPr>
        <p:spPr>
          <a:xfrm>
            <a:off x="746731" y="676767"/>
            <a:ext cx="1275927" cy="431528"/>
          </a:xfrm>
          <a:prstGeom prst="rect">
            <a:avLst/>
          </a:prstGeom>
        </p:spPr>
        <p:txBody>
          <a:bodyPr wrap="none">
            <a:spAutoFit/>
          </a:bodyPr>
          <a:lstStyle/>
          <a:p>
            <a:pPr>
              <a:lnSpc>
                <a:spcPts val="2400"/>
              </a:lnSpc>
            </a:pPr>
            <a:r>
              <a:rPr lang="da-DK" sz="3200" dirty="0">
                <a:solidFill>
                  <a:srgbClr val="244C5E"/>
                </a:solidFill>
                <a:latin typeface="InterFace" panose="020B0503030203020204" pitchFamily="34" charset="0"/>
              </a:rPr>
              <a:t>Skema</a:t>
            </a:r>
          </a:p>
        </p:txBody>
      </p:sp>
      <p:sp>
        <p:nvSpPr>
          <p:cNvPr id="6" name="Rectangle 7">
            <a:extLst>
              <a:ext uri="{FF2B5EF4-FFF2-40B4-BE49-F238E27FC236}">
                <a16:creationId xmlns:a16="http://schemas.microsoft.com/office/drawing/2014/main" id="{37C7C1AC-5BA5-4C41-92D8-C45922AA82DD}"/>
              </a:ext>
            </a:extLst>
          </p:cNvPr>
          <p:cNvSpPr/>
          <p:nvPr/>
        </p:nvSpPr>
        <p:spPr>
          <a:xfrm>
            <a:off x="0" y="6273800"/>
            <a:ext cx="12192000" cy="594247"/>
          </a:xfrm>
          <a:prstGeom prst="rect">
            <a:avLst/>
          </a:prstGeom>
          <a:solidFill>
            <a:srgbClr val="244C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7" name="TextBox 16">
            <a:extLst>
              <a:ext uri="{FF2B5EF4-FFF2-40B4-BE49-F238E27FC236}">
                <a16:creationId xmlns:a16="http://schemas.microsoft.com/office/drawing/2014/main" id="{C08AEEA2-5B8B-544D-83DD-7A1765FD437A}"/>
              </a:ext>
            </a:extLst>
          </p:cNvPr>
          <p:cNvSpPr txBox="1"/>
          <p:nvPr/>
        </p:nvSpPr>
        <p:spPr>
          <a:xfrm>
            <a:off x="9100219" y="6417034"/>
            <a:ext cx="2943648" cy="307777"/>
          </a:xfrm>
          <a:prstGeom prst="rect">
            <a:avLst/>
          </a:prstGeom>
          <a:noFill/>
        </p:spPr>
        <p:txBody>
          <a:bodyPr wrap="square" rtlCol="0">
            <a:spAutoFit/>
          </a:bodyPr>
          <a:lstStyle/>
          <a:p>
            <a:pPr algn="r"/>
            <a:r>
              <a:rPr lang="da-DK" sz="1400" b="1" dirty="0">
                <a:solidFill>
                  <a:srgbClr val="56C1A7"/>
                </a:solidFill>
                <a:latin typeface="InterFace" panose="020B0503030203020204" pitchFamily="34" charset="0"/>
              </a:rPr>
              <a:t>STUDICA</a:t>
            </a:r>
          </a:p>
        </p:txBody>
      </p:sp>
      <p:cxnSp>
        <p:nvCxnSpPr>
          <p:cNvPr id="8" name="Lige forbindelse 7">
            <a:extLst>
              <a:ext uri="{FF2B5EF4-FFF2-40B4-BE49-F238E27FC236}">
                <a16:creationId xmlns:a16="http://schemas.microsoft.com/office/drawing/2014/main" id="{BE32A7DB-ABF1-594D-8A08-EA3AF208C6F0}"/>
              </a:ext>
            </a:extLst>
          </p:cNvPr>
          <p:cNvCxnSpPr>
            <a:cxnSpLocks/>
          </p:cNvCxnSpPr>
          <p:nvPr/>
        </p:nvCxnSpPr>
        <p:spPr>
          <a:xfrm>
            <a:off x="546100" y="368300"/>
            <a:ext cx="0" cy="641350"/>
          </a:xfrm>
          <a:prstGeom prst="line">
            <a:avLst/>
          </a:prstGeom>
          <a:ln w="28575">
            <a:solidFill>
              <a:srgbClr val="244C5E"/>
            </a:solidFill>
          </a:ln>
        </p:spPr>
        <p:style>
          <a:lnRef idx="1">
            <a:schemeClr val="accent1"/>
          </a:lnRef>
          <a:fillRef idx="0">
            <a:schemeClr val="accent1"/>
          </a:fillRef>
          <a:effectRef idx="0">
            <a:schemeClr val="accent1"/>
          </a:effectRef>
          <a:fontRef idx="minor">
            <a:schemeClr val="tx1"/>
          </a:fontRef>
        </p:style>
      </p:cxnSp>
      <p:sp>
        <p:nvSpPr>
          <p:cNvPr id="9" name="Rektangel 1">
            <a:extLst>
              <a:ext uri="{FF2B5EF4-FFF2-40B4-BE49-F238E27FC236}">
                <a16:creationId xmlns:a16="http://schemas.microsoft.com/office/drawing/2014/main" id="{4295AC39-A455-F748-451A-696B09945031}"/>
              </a:ext>
            </a:extLst>
          </p:cNvPr>
          <p:cNvSpPr/>
          <p:nvPr/>
        </p:nvSpPr>
        <p:spPr>
          <a:xfrm>
            <a:off x="546099" y="1223843"/>
            <a:ext cx="5035831" cy="5873403"/>
          </a:xfrm>
          <a:prstGeom prst="rect">
            <a:avLst/>
          </a:prstGeom>
        </p:spPr>
        <p:txBody>
          <a:bodyPr wrap="square">
            <a:spAutoFit/>
          </a:bodyPr>
          <a:lstStyle/>
          <a:p>
            <a:pPr marL="265113" lvl="1" indent="185738">
              <a:lnSpc>
                <a:spcPct val="150000"/>
              </a:lnSpc>
              <a:buClr>
                <a:srgbClr val="F99B01"/>
              </a:buClr>
              <a:buFont typeface="Arial" panose="020B0604020202020204" pitchFamily="34" charset="0"/>
              <a:buChar char="•"/>
            </a:pPr>
            <a:r>
              <a:rPr lang="da-DK" sz="1400" dirty="0">
                <a:solidFill>
                  <a:srgbClr val="244C5E"/>
                </a:solidFill>
                <a:latin typeface="Roboto Light" panose="02000000000000000000" pitchFamily="2" charset="0"/>
                <a:ea typeface="Roboto Light" panose="02000000000000000000" pitchFamily="2" charset="0"/>
              </a:rPr>
              <a:t>Appen åbner på dagens skema.</a:t>
            </a:r>
          </a:p>
          <a:p>
            <a:pPr marL="265113" lvl="1">
              <a:lnSpc>
                <a:spcPct val="150000"/>
              </a:lnSpc>
              <a:buClr>
                <a:srgbClr val="F99B01"/>
              </a:buClr>
            </a:pPr>
            <a:endParaRPr lang="da-DK" sz="1400" dirty="0">
              <a:solidFill>
                <a:srgbClr val="244C5E"/>
              </a:solidFill>
              <a:latin typeface="Roboto Light" panose="02000000000000000000" pitchFamily="2" charset="0"/>
              <a:ea typeface="Roboto Light" panose="02000000000000000000" pitchFamily="2" charset="0"/>
            </a:endParaRPr>
          </a:p>
          <a:p>
            <a:pPr marL="265113" lvl="1" indent="185738">
              <a:lnSpc>
                <a:spcPct val="150000"/>
              </a:lnSpc>
              <a:buClr>
                <a:srgbClr val="F99B01"/>
              </a:buClr>
              <a:buFont typeface="Arial" panose="020B0604020202020204" pitchFamily="34" charset="0"/>
              <a:buChar char="•"/>
            </a:pPr>
            <a:r>
              <a:rPr lang="da-DK" sz="1400" dirty="0">
                <a:solidFill>
                  <a:srgbClr val="244C5E"/>
                </a:solidFill>
                <a:latin typeface="Roboto Light" panose="02000000000000000000" pitchFamily="2" charset="0"/>
                <a:ea typeface="Roboto Light" panose="02000000000000000000" pitchFamily="2" charset="0"/>
              </a:rPr>
              <a:t>Lektioner kan åbnes og eleverne kan se titel på faghold, lokale og underviser.</a:t>
            </a:r>
          </a:p>
          <a:p>
            <a:pPr marL="265113" lvl="1" indent="185738">
              <a:lnSpc>
                <a:spcPct val="150000"/>
              </a:lnSpc>
              <a:buClr>
                <a:srgbClr val="F99B01"/>
              </a:buClr>
              <a:buFont typeface="Arial" panose="020B0604020202020204" pitchFamily="34" charset="0"/>
              <a:buChar char="•"/>
            </a:pPr>
            <a:endParaRPr lang="da-DK" sz="1400" dirty="0">
              <a:solidFill>
                <a:srgbClr val="244C5E"/>
              </a:solidFill>
              <a:latin typeface="Roboto Light" panose="02000000000000000000" pitchFamily="2" charset="0"/>
              <a:ea typeface="Roboto Light" panose="02000000000000000000" pitchFamily="2" charset="0"/>
            </a:endParaRPr>
          </a:p>
          <a:p>
            <a:pPr marL="265113" lvl="1" indent="185738">
              <a:lnSpc>
                <a:spcPct val="150000"/>
              </a:lnSpc>
              <a:buClr>
                <a:srgbClr val="F99B01"/>
              </a:buClr>
              <a:buFont typeface="Arial" panose="020B0604020202020204" pitchFamily="34" charset="0"/>
              <a:buChar char="•"/>
            </a:pPr>
            <a:endParaRPr lang="da-DK" sz="1400" dirty="0">
              <a:solidFill>
                <a:srgbClr val="244C5E"/>
              </a:solidFill>
              <a:latin typeface="Roboto Light" panose="02000000000000000000" pitchFamily="2" charset="0"/>
              <a:ea typeface="Roboto Light" panose="02000000000000000000" pitchFamily="2" charset="0"/>
            </a:endParaRPr>
          </a:p>
          <a:p>
            <a:pPr marL="265113" lvl="1">
              <a:lnSpc>
                <a:spcPct val="150000"/>
              </a:lnSpc>
              <a:buClr>
                <a:srgbClr val="F99B01"/>
              </a:buClr>
            </a:pPr>
            <a:endParaRPr lang="da-DK" sz="1400" dirty="0">
              <a:solidFill>
                <a:srgbClr val="244C5E"/>
              </a:solidFill>
              <a:latin typeface="Roboto Light" panose="02000000000000000000" pitchFamily="2" charset="0"/>
              <a:ea typeface="Roboto Light" panose="02000000000000000000" pitchFamily="2" charset="0"/>
            </a:endParaRPr>
          </a:p>
          <a:p>
            <a:pPr marL="265113" lvl="1" indent="185738">
              <a:lnSpc>
                <a:spcPct val="150000"/>
              </a:lnSpc>
              <a:buClr>
                <a:srgbClr val="F99B01"/>
              </a:buClr>
              <a:buFont typeface="Arial" panose="020B0604020202020204" pitchFamily="34" charset="0"/>
              <a:buChar char="•"/>
            </a:pPr>
            <a:endParaRPr lang="da-DK" sz="1400" dirty="0">
              <a:solidFill>
                <a:srgbClr val="244C5E"/>
              </a:solidFill>
              <a:latin typeface="Roboto Light" panose="02000000000000000000" pitchFamily="2" charset="0"/>
              <a:ea typeface="Roboto Light" panose="02000000000000000000" pitchFamily="2" charset="0"/>
            </a:endParaRPr>
          </a:p>
          <a:p>
            <a:pPr marL="265113" lvl="1">
              <a:lnSpc>
                <a:spcPct val="150000"/>
              </a:lnSpc>
              <a:buClr>
                <a:srgbClr val="F99B01"/>
              </a:buClr>
            </a:pPr>
            <a:endParaRPr lang="da-DK" sz="1400" dirty="0">
              <a:solidFill>
                <a:srgbClr val="244C5E"/>
              </a:solidFill>
              <a:latin typeface="Roboto Light" panose="02000000000000000000" pitchFamily="2" charset="0"/>
              <a:ea typeface="Roboto Light" panose="02000000000000000000" pitchFamily="2" charset="0"/>
            </a:endParaRPr>
          </a:p>
          <a:p>
            <a:pPr marL="265113" lvl="1" indent="185738">
              <a:lnSpc>
                <a:spcPct val="150000"/>
              </a:lnSpc>
              <a:buClr>
                <a:srgbClr val="F99B01"/>
              </a:buClr>
              <a:buFont typeface="Arial" panose="020B0604020202020204" pitchFamily="34" charset="0"/>
              <a:buChar char="•"/>
            </a:pPr>
            <a:endParaRPr lang="da-DK" sz="1400" dirty="0">
              <a:solidFill>
                <a:srgbClr val="244C5E"/>
              </a:solidFill>
              <a:latin typeface="Roboto Light" panose="02000000000000000000" pitchFamily="2" charset="0"/>
              <a:ea typeface="Roboto Light" panose="02000000000000000000" pitchFamily="2" charset="0"/>
            </a:endParaRPr>
          </a:p>
          <a:p>
            <a:pPr marL="722313" lvl="2" indent="185738">
              <a:lnSpc>
                <a:spcPct val="150000"/>
              </a:lnSpc>
              <a:buClr>
                <a:srgbClr val="F99B01"/>
              </a:buClr>
              <a:buFont typeface="Arial" panose="020B0604020202020204" pitchFamily="34" charset="0"/>
              <a:buChar char="•"/>
            </a:pPr>
            <a:endParaRPr lang="da-DK" sz="1400" dirty="0">
              <a:solidFill>
                <a:srgbClr val="FF0000"/>
              </a:solidFill>
              <a:latin typeface="Roboto Light" panose="02000000000000000000" pitchFamily="2" charset="0"/>
              <a:ea typeface="Roboto Light" panose="02000000000000000000" pitchFamily="2" charset="0"/>
            </a:endParaRPr>
          </a:p>
          <a:p>
            <a:pPr marL="722313" lvl="2">
              <a:lnSpc>
                <a:spcPct val="150000"/>
              </a:lnSpc>
              <a:buClr>
                <a:srgbClr val="F99B01"/>
              </a:buClr>
            </a:pPr>
            <a:endParaRPr lang="da-DK" sz="1400" dirty="0">
              <a:solidFill>
                <a:srgbClr val="244C5E"/>
              </a:solidFill>
              <a:latin typeface="Roboto Light" panose="02000000000000000000" pitchFamily="2" charset="0"/>
              <a:ea typeface="Roboto Light" panose="02000000000000000000" pitchFamily="2" charset="0"/>
            </a:endParaRPr>
          </a:p>
          <a:p>
            <a:pPr marL="722313" lvl="2">
              <a:lnSpc>
                <a:spcPct val="150000"/>
              </a:lnSpc>
              <a:buClr>
                <a:srgbClr val="F99B01"/>
              </a:buClr>
            </a:pPr>
            <a:endParaRPr lang="da-DK" sz="1400" dirty="0">
              <a:solidFill>
                <a:srgbClr val="FF0000"/>
              </a:solidFill>
              <a:latin typeface="Roboto Light" panose="02000000000000000000" pitchFamily="2" charset="0"/>
              <a:ea typeface="Roboto Light" panose="02000000000000000000" pitchFamily="2" charset="0"/>
            </a:endParaRPr>
          </a:p>
          <a:p>
            <a:pPr marL="722313" lvl="2">
              <a:lnSpc>
                <a:spcPct val="150000"/>
              </a:lnSpc>
              <a:buClr>
                <a:srgbClr val="F99B01"/>
              </a:buClr>
            </a:pPr>
            <a:endParaRPr lang="da-DK" sz="1400" dirty="0">
              <a:solidFill>
                <a:srgbClr val="244C5E"/>
              </a:solidFill>
              <a:latin typeface="Roboto Light" panose="02000000000000000000" pitchFamily="2" charset="0"/>
              <a:ea typeface="Roboto Light" panose="02000000000000000000" pitchFamily="2" charset="0"/>
            </a:endParaRPr>
          </a:p>
          <a:p>
            <a:pPr marL="722313" lvl="2" indent="185738">
              <a:lnSpc>
                <a:spcPct val="150000"/>
              </a:lnSpc>
              <a:buClr>
                <a:srgbClr val="F99B01"/>
              </a:buClr>
              <a:buFont typeface="Arial" panose="020B0604020202020204" pitchFamily="34" charset="0"/>
              <a:buChar char="•"/>
            </a:pPr>
            <a:endParaRPr lang="da-DK" sz="1400" dirty="0">
              <a:solidFill>
                <a:srgbClr val="244C5E"/>
              </a:solidFill>
              <a:latin typeface="Roboto Light" panose="02000000000000000000" pitchFamily="2" charset="0"/>
              <a:ea typeface="Roboto Light" panose="02000000000000000000" pitchFamily="2" charset="0"/>
            </a:endParaRPr>
          </a:p>
          <a:p>
            <a:pPr marL="722313" lvl="2" indent="185738">
              <a:lnSpc>
                <a:spcPct val="150000"/>
              </a:lnSpc>
              <a:buClr>
                <a:srgbClr val="F99B01"/>
              </a:buClr>
              <a:buFont typeface="Arial" panose="020B0604020202020204" pitchFamily="34" charset="0"/>
              <a:buChar char="•"/>
            </a:pPr>
            <a:endParaRPr lang="da-DK" sz="1400" dirty="0">
              <a:solidFill>
                <a:srgbClr val="FF0000"/>
              </a:solidFill>
              <a:latin typeface="Roboto Light" panose="02000000000000000000" pitchFamily="2" charset="0"/>
              <a:ea typeface="Roboto Light" panose="02000000000000000000" pitchFamily="2" charset="0"/>
            </a:endParaRPr>
          </a:p>
          <a:p>
            <a:pPr marL="722313" lvl="2" indent="185738">
              <a:lnSpc>
                <a:spcPct val="150000"/>
              </a:lnSpc>
              <a:buClr>
                <a:srgbClr val="F99B01"/>
              </a:buClr>
              <a:buFont typeface="Arial" panose="020B0604020202020204" pitchFamily="34" charset="0"/>
              <a:buChar char="•"/>
            </a:pPr>
            <a:endParaRPr lang="da-DK" sz="1400" dirty="0">
              <a:solidFill>
                <a:srgbClr val="244C5E"/>
              </a:solidFill>
              <a:latin typeface="Roboto Light" panose="02000000000000000000" pitchFamily="2" charset="0"/>
              <a:ea typeface="Roboto Light" panose="02000000000000000000" pitchFamily="2" charset="0"/>
            </a:endParaRPr>
          </a:p>
          <a:p>
            <a:pPr marL="722313" lvl="2" indent="185738">
              <a:lnSpc>
                <a:spcPct val="150000"/>
              </a:lnSpc>
              <a:buClr>
                <a:srgbClr val="F99B01"/>
              </a:buClr>
              <a:buFont typeface="Arial" panose="020B0604020202020204" pitchFamily="34" charset="0"/>
              <a:buChar char="•"/>
            </a:pPr>
            <a:endParaRPr lang="da-DK" sz="1400" dirty="0">
              <a:solidFill>
                <a:srgbClr val="244C5E"/>
              </a:solidFill>
              <a:latin typeface="Roboto Light" panose="02000000000000000000" pitchFamily="2" charset="0"/>
              <a:ea typeface="Roboto Light" panose="02000000000000000000" pitchFamily="2" charset="0"/>
            </a:endParaRPr>
          </a:p>
        </p:txBody>
      </p:sp>
      <p:pic>
        <p:nvPicPr>
          <p:cNvPr id="4098" name="Picture 2">
            <a:extLst>
              <a:ext uri="{FF2B5EF4-FFF2-40B4-BE49-F238E27FC236}">
                <a16:creationId xmlns:a16="http://schemas.microsoft.com/office/drawing/2014/main" id="{B1B661A7-5D55-E6E9-1323-BC4B05A9F3D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23443" y="688975"/>
            <a:ext cx="2326333" cy="5040000"/>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a:extLst>
              <a:ext uri="{FF2B5EF4-FFF2-40B4-BE49-F238E27FC236}">
                <a16:creationId xmlns:a16="http://schemas.microsoft.com/office/drawing/2014/main" id="{824177EE-A34F-3B25-BC16-5A6E6CDD2B9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16820" y="688975"/>
            <a:ext cx="2326333" cy="504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11687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74C1E4-DC73-A2CF-B9E9-BB6D7D9597BE}"/>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5A6B7332-260B-D300-225E-9504510F5C62}"/>
              </a:ext>
            </a:extLst>
          </p:cNvPr>
          <p:cNvSpPr/>
          <p:nvPr/>
        </p:nvSpPr>
        <p:spPr>
          <a:xfrm>
            <a:off x="746731" y="676767"/>
            <a:ext cx="4248727" cy="431528"/>
          </a:xfrm>
          <a:prstGeom prst="rect">
            <a:avLst/>
          </a:prstGeom>
        </p:spPr>
        <p:txBody>
          <a:bodyPr wrap="none">
            <a:spAutoFit/>
          </a:bodyPr>
          <a:lstStyle/>
          <a:p>
            <a:pPr>
              <a:lnSpc>
                <a:spcPts val="2400"/>
              </a:lnSpc>
            </a:pPr>
            <a:r>
              <a:rPr lang="da-DK" sz="3200" dirty="0">
                <a:solidFill>
                  <a:srgbClr val="244C5E"/>
                </a:solidFill>
                <a:latin typeface="InterFace" panose="020B0503030203020204" pitchFamily="34" charset="0"/>
              </a:rPr>
              <a:t>Forskellige skemabrikker</a:t>
            </a:r>
          </a:p>
        </p:txBody>
      </p:sp>
      <p:sp>
        <p:nvSpPr>
          <p:cNvPr id="6" name="Rectangle 7">
            <a:extLst>
              <a:ext uri="{FF2B5EF4-FFF2-40B4-BE49-F238E27FC236}">
                <a16:creationId xmlns:a16="http://schemas.microsoft.com/office/drawing/2014/main" id="{4A8C20E8-24D4-7902-A11D-BC452291B533}"/>
              </a:ext>
            </a:extLst>
          </p:cNvPr>
          <p:cNvSpPr/>
          <p:nvPr/>
        </p:nvSpPr>
        <p:spPr>
          <a:xfrm>
            <a:off x="0" y="6273800"/>
            <a:ext cx="12192000" cy="594247"/>
          </a:xfrm>
          <a:prstGeom prst="rect">
            <a:avLst/>
          </a:prstGeom>
          <a:solidFill>
            <a:srgbClr val="244C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7" name="TextBox 16">
            <a:extLst>
              <a:ext uri="{FF2B5EF4-FFF2-40B4-BE49-F238E27FC236}">
                <a16:creationId xmlns:a16="http://schemas.microsoft.com/office/drawing/2014/main" id="{2D560A38-44B6-0678-7B3E-E1C491788A91}"/>
              </a:ext>
            </a:extLst>
          </p:cNvPr>
          <p:cNvSpPr txBox="1"/>
          <p:nvPr/>
        </p:nvSpPr>
        <p:spPr>
          <a:xfrm>
            <a:off x="9100219" y="6417034"/>
            <a:ext cx="2943648" cy="307777"/>
          </a:xfrm>
          <a:prstGeom prst="rect">
            <a:avLst/>
          </a:prstGeom>
          <a:noFill/>
        </p:spPr>
        <p:txBody>
          <a:bodyPr wrap="square" rtlCol="0">
            <a:spAutoFit/>
          </a:bodyPr>
          <a:lstStyle/>
          <a:p>
            <a:pPr algn="r"/>
            <a:r>
              <a:rPr lang="da-DK" sz="1400" b="1" dirty="0">
                <a:solidFill>
                  <a:srgbClr val="56C1A7"/>
                </a:solidFill>
                <a:latin typeface="InterFace" panose="020B0503030203020204" pitchFamily="34" charset="0"/>
              </a:rPr>
              <a:t>STUDICA</a:t>
            </a:r>
          </a:p>
        </p:txBody>
      </p:sp>
      <p:cxnSp>
        <p:nvCxnSpPr>
          <p:cNvPr id="8" name="Lige forbindelse 7">
            <a:extLst>
              <a:ext uri="{FF2B5EF4-FFF2-40B4-BE49-F238E27FC236}">
                <a16:creationId xmlns:a16="http://schemas.microsoft.com/office/drawing/2014/main" id="{D51D444B-04CA-AB97-A376-52914AD1CB07}"/>
              </a:ext>
            </a:extLst>
          </p:cNvPr>
          <p:cNvCxnSpPr>
            <a:cxnSpLocks/>
          </p:cNvCxnSpPr>
          <p:nvPr/>
        </p:nvCxnSpPr>
        <p:spPr>
          <a:xfrm>
            <a:off x="546100" y="368300"/>
            <a:ext cx="0" cy="641350"/>
          </a:xfrm>
          <a:prstGeom prst="line">
            <a:avLst/>
          </a:prstGeom>
          <a:ln w="28575">
            <a:solidFill>
              <a:srgbClr val="244C5E"/>
            </a:solidFill>
          </a:ln>
        </p:spPr>
        <p:style>
          <a:lnRef idx="1">
            <a:schemeClr val="accent1"/>
          </a:lnRef>
          <a:fillRef idx="0">
            <a:schemeClr val="accent1"/>
          </a:fillRef>
          <a:effectRef idx="0">
            <a:schemeClr val="accent1"/>
          </a:effectRef>
          <a:fontRef idx="minor">
            <a:schemeClr val="tx1"/>
          </a:fontRef>
        </p:style>
      </p:cxnSp>
      <p:sp>
        <p:nvSpPr>
          <p:cNvPr id="9" name="Rektangel 1">
            <a:extLst>
              <a:ext uri="{FF2B5EF4-FFF2-40B4-BE49-F238E27FC236}">
                <a16:creationId xmlns:a16="http://schemas.microsoft.com/office/drawing/2014/main" id="{AE3DEDF1-5B8E-AD28-9395-76F3B5C7DD9D}"/>
              </a:ext>
            </a:extLst>
          </p:cNvPr>
          <p:cNvSpPr/>
          <p:nvPr/>
        </p:nvSpPr>
        <p:spPr>
          <a:xfrm>
            <a:off x="546099" y="1223843"/>
            <a:ext cx="5035831" cy="6519734"/>
          </a:xfrm>
          <a:prstGeom prst="rect">
            <a:avLst/>
          </a:prstGeom>
        </p:spPr>
        <p:txBody>
          <a:bodyPr wrap="square">
            <a:spAutoFit/>
          </a:bodyPr>
          <a:lstStyle/>
          <a:p>
            <a:pPr marL="265113" lvl="1" indent="185738">
              <a:lnSpc>
                <a:spcPct val="150000"/>
              </a:lnSpc>
              <a:buClr>
                <a:srgbClr val="F99B01"/>
              </a:buClr>
              <a:buFont typeface="Arial" panose="020B0604020202020204" pitchFamily="34" charset="0"/>
              <a:buChar char="•"/>
            </a:pPr>
            <a:r>
              <a:rPr lang="da-DK" sz="1400" dirty="0">
                <a:solidFill>
                  <a:srgbClr val="244C5E"/>
                </a:solidFill>
                <a:latin typeface="Roboto Light" panose="02000000000000000000" pitchFamily="2" charset="0"/>
                <a:ea typeface="Roboto Light" panose="02000000000000000000" pitchFamily="2" charset="0"/>
              </a:rPr>
              <a:t>Skemaet kan også indeholde andre skemabrikker</a:t>
            </a:r>
          </a:p>
          <a:p>
            <a:pPr marL="265113" lvl="1" indent="185738">
              <a:lnSpc>
                <a:spcPct val="150000"/>
              </a:lnSpc>
              <a:buClr>
                <a:srgbClr val="F99B01"/>
              </a:buClr>
              <a:buFont typeface="Arial" panose="020B0604020202020204" pitchFamily="34" charset="0"/>
              <a:buChar char="•"/>
            </a:pPr>
            <a:r>
              <a:rPr lang="da-DK" sz="1400" dirty="0">
                <a:solidFill>
                  <a:srgbClr val="244C5E"/>
                </a:solidFill>
                <a:latin typeface="Roboto Light" panose="02000000000000000000" pitchFamily="2" charset="0"/>
                <a:ea typeface="Roboto Light" panose="02000000000000000000" pitchFamily="2" charset="0"/>
              </a:rPr>
              <a:t>Hvis en lektion er aflyst, vil den fremstå grå med et aflyst eller </a:t>
            </a:r>
            <a:r>
              <a:rPr lang="da-DK" sz="1400" dirty="0" err="1">
                <a:solidFill>
                  <a:srgbClr val="244C5E"/>
                </a:solidFill>
                <a:latin typeface="Roboto Light" panose="02000000000000000000" pitchFamily="2" charset="0"/>
                <a:ea typeface="Roboto Light" panose="02000000000000000000" pitchFamily="2" charset="0"/>
              </a:rPr>
              <a:t>cancelled</a:t>
            </a:r>
            <a:r>
              <a:rPr lang="da-DK" sz="1400" dirty="0">
                <a:solidFill>
                  <a:srgbClr val="244C5E"/>
                </a:solidFill>
                <a:latin typeface="Roboto Light" panose="02000000000000000000" pitchFamily="2" charset="0"/>
                <a:ea typeface="Roboto Light" panose="02000000000000000000" pitchFamily="2" charset="0"/>
              </a:rPr>
              <a:t> </a:t>
            </a:r>
            <a:r>
              <a:rPr lang="da-DK" sz="1400" dirty="0" err="1">
                <a:solidFill>
                  <a:srgbClr val="244C5E"/>
                </a:solidFill>
                <a:latin typeface="Roboto Light" panose="02000000000000000000" pitchFamily="2" charset="0"/>
                <a:ea typeface="Roboto Light" panose="02000000000000000000" pitchFamily="2" charset="0"/>
              </a:rPr>
              <a:t>markat</a:t>
            </a:r>
            <a:r>
              <a:rPr lang="da-DK" sz="1400" dirty="0">
                <a:solidFill>
                  <a:srgbClr val="244C5E"/>
                </a:solidFill>
                <a:latin typeface="Roboto Light" panose="02000000000000000000" pitchFamily="2" charset="0"/>
                <a:ea typeface="Roboto Light" panose="02000000000000000000" pitchFamily="2" charset="0"/>
              </a:rPr>
              <a:t>, afhængigt af sprogindstillingen. </a:t>
            </a:r>
          </a:p>
          <a:p>
            <a:pPr marL="265113" lvl="1" indent="185738">
              <a:lnSpc>
                <a:spcPct val="150000"/>
              </a:lnSpc>
              <a:buClr>
                <a:srgbClr val="F99B01"/>
              </a:buClr>
              <a:buFont typeface="Arial" panose="020B0604020202020204" pitchFamily="34" charset="0"/>
              <a:buChar char="•"/>
            </a:pPr>
            <a:r>
              <a:rPr lang="da-DK" sz="1400" dirty="0">
                <a:solidFill>
                  <a:srgbClr val="244C5E"/>
                </a:solidFill>
                <a:latin typeface="Roboto Light" panose="02000000000000000000" pitchFamily="2" charset="0"/>
                <a:ea typeface="Roboto Light" panose="02000000000000000000" pitchFamily="2" charset="0"/>
              </a:rPr>
              <a:t>Hvis du har en begivenhed vil den fremstå som en lilla skemabrik</a:t>
            </a:r>
          </a:p>
          <a:p>
            <a:pPr marL="265113" lvl="1">
              <a:lnSpc>
                <a:spcPct val="150000"/>
              </a:lnSpc>
              <a:buClr>
                <a:srgbClr val="F99B01"/>
              </a:buClr>
            </a:pPr>
            <a:endParaRPr lang="da-DK" sz="1400" dirty="0">
              <a:solidFill>
                <a:srgbClr val="244C5E"/>
              </a:solidFill>
              <a:latin typeface="Roboto Light" panose="02000000000000000000" pitchFamily="2" charset="0"/>
              <a:ea typeface="Roboto Light" panose="02000000000000000000" pitchFamily="2" charset="0"/>
            </a:endParaRPr>
          </a:p>
          <a:p>
            <a:pPr marL="265113" lvl="1" indent="185738">
              <a:lnSpc>
                <a:spcPct val="150000"/>
              </a:lnSpc>
              <a:buClr>
                <a:srgbClr val="F99B01"/>
              </a:buClr>
              <a:buFont typeface="Arial" panose="020B0604020202020204" pitchFamily="34" charset="0"/>
              <a:buChar char="•"/>
            </a:pPr>
            <a:endParaRPr lang="da-DK" sz="1400" dirty="0">
              <a:solidFill>
                <a:srgbClr val="244C5E"/>
              </a:solidFill>
              <a:latin typeface="Roboto Light" panose="02000000000000000000" pitchFamily="2" charset="0"/>
              <a:ea typeface="Roboto Light" panose="02000000000000000000" pitchFamily="2" charset="0"/>
            </a:endParaRPr>
          </a:p>
          <a:p>
            <a:pPr marL="265113" lvl="1" indent="185738">
              <a:lnSpc>
                <a:spcPct val="150000"/>
              </a:lnSpc>
              <a:buClr>
                <a:srgbClr val="F99B01"/>
              </a:buClr>
              <a:buFont typeface="Arial" panose="020B0604020202020204" pitchFamily="34" charset="0"/>
              <a:buChar char="•"/>
            </a:pPr>
            <a:endParaRPr lang="da-DK" sz="1400" dirty="0">
              <a:solidFill>
                <a:srgbClr val="244C5E"/>
              </a:solidFill>
              <a:latin typeface="Roboto Light" panose="02000000000000000000" pitchFamily="2" charset="0"/>
              <a:ea typeface="Roboto Light" panose="02000000000000000000" pitchFamily="2" charset="0"/>
            </a:endParaRPr>
          </a:p>
          <a:p>
            <a:pPr marL="265113" lvl="1">
              <a:lnSpc>
                <a:spcPct val="150000"/>
              </a:lnSpc>
              <a:buClr>
                <a:srgbClr val="F99B01"/>
              </a:buClr>
            </a:pPr>
            <a:endParaRPr lang="da-DK" sz="1400" dirty="0">
              <a:solidFill>
                <a:srgbClr val="244C5E"/>
              </a:solidFill>
              <a:latin typeface="Roboto Light" panose="02000000000000000000" pitchFamily="2" charset="0"/>
              <a:ea typeface="Roboto Light" panose="02000000000000000000" pitchFamily="2" charset="0"/>
            </a:endParaRPr>
          </a:p>
          <a:p>
            <a:pPr marL="265113" lvl="1" indent="185738">
              <a:lnSpc>
                <a:spcPct val="150000"/>
              </a:lnSpc>
              <a:buClr>
                <a:srgbClr val="F99B01"/>
              </a:buClr>
              <a:buFont typeface="Arial" panose="020B0604020202020204" pitchFamily="34" charset="0"/>
              <a:buChar char="•"/>
            </a:pPr>
            <a:endParaRPr lang="da-DK" sz="1400" dirty="0">
              <a:solidFill>
                <a:srgbClr val="244C5E"/>
              </a:solidFill>
              <a:latin typeface="Roboto Light" panose="02000000000000000000" pitchFamily="2" charset="0"/>
              <a:ea typeface="Roboto Light" panose="02000000000000000000" pitchFamily="2" charset="0"/>
            </a:endParaRPr>
          </a:p>
          <a:p>
            <a:pPr marL="265113" lvl="1">
              <a:lnSpc>
                <a:spcPct val="150000"/>
              </a:lnSpc>
              <a:buClr>
                <a:srgbClr val="F99B01"/>
              </a:buClr>
            </a:pPr>
            <a:endParaRPr lang="da-DK" sz="1400" dirty="0">
              <a:solidFill>
                <a:srgbClr val="244C5E"/>
              </a:solidFill>
              <a:latin typeface="Roboto Light" panose="02000000000000000000" pitchFamily="2" charset="0"/>
              <a:ea typeface="Roboto Light" panose="02000000000000000000" pitchFamily="2" charset="0"/>
            </a:endParaRPr>
          </a:p>
          <a:p>
            <a:pPr marL="265113" lvl="1" indent="185738">
              <a:lnSpc>
                <a:spcPct val="150000"/>
              </a:lnSpc>
              <a:buClr>
                <a:srgbClr val="F99B01"/>
              </a:buClr>
              <a:buFont typeface="Arial" panose="020B0604020202020204" pitchFamily="34" charset="0"/>
              <a:buChar char="•"/>
            </a:pPr>
            <a:endParaRPr lang="da-DK" sz="1400" dirty="0">
              <a:solidFill>
                <a:srgbClr val="244C5E"/>
              </a:solidFill>
              <a:latin typeface="Roboto Light" panose="02000000000000000000" pitchFamily="2" charset="0"/>
              <a:ea typeface="Roboto Light" panose="02000000000000000000" pitchFamily="2" charset="0"/>
            </a:endParaRPr>
          </a:p>
          <a:p>
            <a:pPr marL="722313" lvl="2" indent="185738">
              <a:lnSpc>
                <a:spcPct val="150000"/>
              </a:lnSpc>
              <a:buClr>
                <a:srgbClr val="F99B01"/>
              </a:buClr>
              <a:buFont typeface="Arial" panose="020B0604020202020204" pitchFamily="34" charset="0"/>
              <a:buChar char="•"/>
            </a:pPr>
            <a:endParaRPr lang="da-DK" sz="1400" dirty="0">
              <a:solidFill>
                <a:srgbClr val="FF0000"/>
              </a:solidFill>
              <a:latin typeface="Roboto Light" panose="02000000000000000000" pitchFamily="2" charset="0"/>
              <a:ea typeface="Roboto Light" panose="02000000000000000000" pitchFamily="2" charset="0"/>
            </a:endParaRPr>
          </a:p>
          <a:p>
            <a:pPr marL="722313" lvl="2">
              <a:lnSpc>
                <a:spcPct val="150000"/>
              </a:lnSpc>
              <a:buClr>
                <a:srgbClr val="F99B01"/>
              </a:buClr>
            </a:pPr>
            <a:endParaRPr lang="da-DK" sz="1400" dirty="0">
              <a:solidFill>
                <a:srgbClr val="244C5E"/>
              </a:solidFill>
              <a:latin typeface="Roboto Light" panose="02000000000000000000" pitchFamily="2" charset="0"/>
              <a:ea typeface="Roboto Light" panose="02000000000000000000" pitchFamily="2" charset="0"/>
            </a:endParaRPr>
          </a:p>
          <a:p>
            <a:pPr marL="722313" lvl="2">
              <a:lnSpc>
                <a:spcPct val="150000"/>
              </a:lnSpc>
              <a:buClr>
                <a:srgbClr val="F99B01"/>
              </a:buClr>
            </a:pPr>
            <a:endParaRPr lang="da-DK" sz="1400" dirty="0">
              <a:solidFill>
                <a:srgbClr val="FF0000"/>
              </a:solidFill>
              <a:latin typeface="Roboto Light" panose="02000000000000000000" pitchFamily="2" charset="0"/>
              <a:ea typeface="Roboto Light" panose="02000000000000000000" pitchFamily="2" charset="0"/>
            </a:endParaRPr>
          </a:p>
          <a:p>
            <a:pPr marL="722313" lvl="2">
              <a:lnSpc>
                <a:spcPct val="150000"/>
              </a:lnSpc>
              <a:buClr>
                <a:srgbClr val="F99B01"/>
              </a:buClr>
            </a:pPr>
            <a:endParaRPr lang="da-DK" sz="1400" dirty="0">
              <a:solidFill>
                <a:srgbClr val="244C5E"/>
              </a:solidFill>
              <a:latin typeface="Roboto Light" panose="02000000000000000000" pitchFamily="2" charset="0"/>
              <a:ea typeface="Roboto Light" panose="02000000000000000000" pitchFamily="2" charset="0"/>
            </a:endParaRPr>
          </a:p>
          <a:p>
            <a:pPr marL="722313" lvl="2" indent="185738">
              <a:lnSpc>
                <a:spcPct val="150000"/>
              </a:lnSpc>
              <a:buClr>
                <a:srgbClr val="F99B01"/>
              </a:buClr>
              <a:buFont typeface="Arial" panose="020B0604020202020204" pitchFamily="34" charset="0"/>
              <a:buChar char="•"/>
            </a:pPr>
            <a:endParaRPr lang="da-DK" sz="1400" dirty="0">
              <a:solidFill>
                <a:srgbClr val="244C5E"/>
              </a:solidFill>
              <a:latin typeface="Roboto Light" panose="02000000000000000000" pitchFamily="2" charset="0"/>
              <a:ea typeface="Roboto Light" panose="02000000000000000000" pitchFamily="2" charset="0"/>
            </a:endParaRPr>
          </a:p>
          <a:p>
            <a:pPr marL="722313" lvl="2" indent="185738">
              <a:lnSpc>
                <a:spcPct val="150000"/>
              </a:lnSpc>
              <a:buClr>
                <a:srgbClr val="F99B01"/>
              </a:buClr>
              <a:buFont typeface="Arial" panose="020B0604020202020204" pitchFamily="34" charset="0"/>
              <a:buChar char="•"/>
            </a:pPr>
            <a:endParaRPr lang="da-DK" sz="1400" dirty="0">
              <a:solidFill>
                <a:srgbClr val="FF0000"/>
              </a:solidFill>
              <a:latin typeface="Roboto Light" panose="02000000000000000000" pitchFamily="2" charset="0"/>
              <a:ea typeface="Roboto Light" panose="02000000000000000000" pitchFamily="2" charset="0"/>
            </a:endParaRPr>
          </a:p>
          <a:p>
            <a:pPr marL="722313" lvl="2" indent="185738">
              <a:lnSpc>
                <a:spcPct val="150000"/>
              </a:lnSpc>
              <a:buClr>
                <a:srgbClr val="F99B01"/>
              </a:buClr>
              <a:buFont typeface="Arial" panose="020B0604020202020204" pitchFamily="34" charset="0"/>
              <a:buChar char="•"/>
            </a:pPr>
            <a:endParaRPr lang="da-DK" sz="1400" dirty="0">
              <a:solidFill>
                <a:srgbClr val="244C5E"/>
              </a:solidFill>
              <a:latin typeface="Roboto Light" panose="02000000000000000000" pitchFamily="2" charset="0"/>
              <a:ea typeface="Roboto Light" panose="02000000000000000000" pitchFamily="2" charset="0"/>
            </a:endParaRPr>
          </a:p>
          <a:p>
            <a:pPr marL="722313" lvl="2" indent="185738">
              <a:lnSpc>
                <a:spcPct val="150000"/>
              </a:lnSpc>
              <a:buClr>
                <a:srgbClr val="F99B01"/>
              </a:buClr>
              <a:buFont typeface="Arial" panose="020B0604020202020204" pitchFamily="34" charset="0"/>
              <a:buChar char="•"/>
            </a:pPr>
            <a:endParaRPr lang="da-DK" sz="1400" dirty="0">
              <a:solidFill>
                <a:srgbClr val="244C5E"/>
              </a:solidFill>
              <a:latin typeface="Roboto Light" panose="02000000000000000000" pitchFamily="2" charset="0"/>
              <a:ea typeface="Roboto Light" panose="02000000000000000000" pitchFamily="2" charset="0"/>
            </a:endParaRPr>
          </a:p>
        </p:txBody>
      </p:sp>
      <p:pic>
        <p:nvPicPr>
          <p:cNvPr id="12" name="Billede 11">
            <a:extLst>
              <a:ext uri="{FF2B5EF4-FFF2-40B4-BE49-F238E27FC236}">
                <a16:creationId xmlns:a16="http://schemas.microsoft.com/office/drawing/2014/main" id="{86FB2F02-5478-5447-E8F9-FD6BBCC9123A}"/>
              </a:ext>
            </a:extLst>
          </p:cNvPr>
          <p:cNvPicPr>
            <a:picLocks noChangeAspect="1"/>
          </p:cNvPicPr>
          <p:nvPr/>
        </p:nvPicPr>
        <p:blipFill>
          <a:blip r:embed="rId2"/>
          <a:stretch>
            <a:fillRect/>
          </a:stretch>
        </p:blipFill>
        <p:spPr>
          <a:xfrm>
            <a:off x="13321405" y="4221784"/>
            <a:ext cx="2641459" cy="4698275"/>
          </a:xfrm>
          <a:prstGeom prst="rect">
            <a:avLst/>
          </a:prstGeom>
        </p:spPr>
      </p:pic>
      <p:pic>
        <p:nvPicPr>
          <p:cNvPr id="13" name="Billede 12" descr="Et billede, der indeholder tekst, elektronik&#10;&#10;Automatisk genereret beskrivelse">
            <a:extLst>
              <a:ext uri="{FF2B5EF4-FFF2-40B4-BE49-F238E27FC236}">
                <a16:creationId xmlns:a16="http://schemas.microsoft.com/office/drawing/2014/main" id="{AA0789D6-1959-0975-8F3E-F28492030820}"/>
              </a:ext>
            </a:extLst>
          </p:cNvPr>
          <p:cNvPicPr>
            <a:picLocks noChangeAspect="1"/>
          </p:cNvPicPr>
          <p:nvPr/>
        </p:nvPicPr>
        <p:blipFill>
          <a:blip r:embed="rId3"/>
          <a:stretch>
            <a:fillRect/>
          </a:stretch>
        </p:blipFill>
        <p:spPr>
          <a:xfrm>
            <a:off x="19372224" y="3636892"/>
            <a:ext cx="2641459" cy="4698275"/>
          </a:xfrm>
          <a:prstGeom prst="rect">
            <a:avLst/>
          </a:prstGeom>
        </p:spPr>
      </p:pic>
      <p:pic>
        <p:nvPicPr>
          <p:cNvPr id="3" name="Billede 2">
            <a:extLst>
              <a:ext uri="{FF2B5EF4-FFF2-40B4-BE49-F238E27FC236}">
                <a16:creationId xmlns:a16="http://schemas.microsoft.com/office/drawing/2014/main" id="{3691948E-BE87-BA45-FF8D-1DC90BC528AD}"/>
              </a:ext>
            </a:extLst>
          </p:cNvPr>
          <p:cNvPicPr>
            <a:picLocks noChangeAspect="1"/>
          </p:cNvPicPr>
          <p:nvPr/>
        </p:nvPicPr>
        <p:blipFill>
          <a:blip r:embed="rId4"/>
          <a:stretch>
            <a:fillRect/>
          </a:stretch>
        </p:blipFill>
        <p:spPr>
          <a:xfrm>
            <a:off x="14821742" y="-1411705"/>
            <a:ext cx="3025142" cy="5040000"/>
          </a:xfrm>
          <a:prstGeom prst="rect">
            <a:avLst/>
          </a:prstGeom>
        </p:spPr>
      </p:pic>
      <p:pic>
        <p:nvPicPr>
          <p:cNvPr id="2" name="Billede 1">
            <a:extLst>
              <a:ext uri="{FF2B5EF4-FFF2-40B4-BE49-F238E27FC236}">
                <a16:creationId xmlns:a16="http://schemas.microsoft.com/office/drawing/2014/main" id="{3A347312-AA85-D1EE-C06F-65606A1C5110}"/>
              </a:ext>
            </a:extLst>
          </p:cNvPr>
          <p:cNvPicPr>
            <a:picLocks noChangeAspect="1"/>
          </p:cNvPicPr>
          <p:nvPr/>
        </p:nvPicPr>
        <p:blipFill>
          <a:blip r:embed="rId4"/>
          <a:stretch>
            <a:fillRect/>
          </a:stretch>
        </p:blipFill>
        <p:spPr>
          <a:xfrm>
            <a:off x="7779600" y="676768"/>
            <a:ext cx="2325600" cy="3874537"/>
          </a:xfrm>
          <a:prstGeom prst="rect">
            <a:avLst/>
          </a:prstGeom>
        </p:spPr>
      </p:pic>
    </p:spTree>
    <p:extLst>
      <p:ext uri="{BB962C8B-B14F-4D97-AF65-F5344CB8AC3E}">
        <p14:creationId xmlns:p14="http://schemas.microsoft.com/office/powerpoint/2010/main" val="18001686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B59080-DB62-FF5D-AA23-FC959A440921}"/>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2CC4B3D5-75C7-D226-4269-4B17F769A259}"/>
              </a:ext>
            </a:extLst>
          </p:cNvPr>
          <p:cNvSpPr/>
          <p:nvPr/>
        </p:nvSpPr>
        <p:spPr>
          <a:xfrm>
            <a:off x="746731" y="676767"/>
            <a:ext cx="2967094" cy="431528"/>
          </a:xfrm>
          <a:prstGeom prst="rect">
            <a:avLst/>
          </a:prstGeom>
        </p:spPr>
        <p:txBody>
          <a:bodyPr wrap="none">
            <a:spAutoFit/>
          </a:bodyPr>
          <a:lstStyle/>
          <a:p>
            <a:pPr>
              <a:lnSpc>
                <a:spcPts val="2400"/>
              </a:lnSpc>
            </a:pPr>
            <a:r>
              <a:rPr lang="da-DK" sz="3200" dirty="0">
                <a:solidFill>
                  <a:srgbClr val="244C5E"/>
                </a:solidFill>
                <a:latin typeface="InterFace" panose="020B0503030203020204" pitchFamily="34" charset="0"/>
              </a:rPr>
              <a:t>Lektions-indhold</a:t>
            </a:r>
          </a:p>
        </p:txBody>
      </p:sp>
      <p:sp>
        <p:nvSpPr>
          <p:cNvPr id="6" name="Rectangle 7">
            <a:extLst>
              <a:ext uri="{FF2B5EF4-FFF2-40B4-BE49-F238E27FC236}">
                <a16:creationId xmlns:a16="http://schemas.microsoft.com/office/drawing/2014/main" id="{D1A9F7EA-86B7-A8F5-72F1-1298955CE466}"/>
              </a:ext>
            </a:extLst>
          </p:cNvPr>
          <p:cNvSpPr/>
          <p:nvPr/>
        </p:nvSpPr>
        <p:spPr>
          <a:xfrm>
            <a:off x="0" y="6273800"/>
            <a:ext cx="12192000" cy="594247"/>
          </a:xfrm>
          <a:prstGeom prst="rect">
            <a:avLst/>
          </a:prstGeom>
          <a:solidFill>
            <a:srgbClr val="244C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7" name="TextBox 16">
            <a:extLst>
              <a:ext uri="{FF2B5EF4-FFF2-40B4-BE49-F238E27FC236}">
                <a16:creationId xmlns:a16="http://schemas.microsoft.com/office/drawing/2014/main" id="{9462C338-9038-8BCF-D88E-17D33D806CD9}"/>
              </a:ext>
            </a:extLst>
          </p:cNvPr>
          <p:cNvSpPr txBox="1"/>
          <p:nvPr/>
        </p:nvSpPr>
        <p:spPr>
          <a:xfrm>
            <a:off x="9100219" y="6417034"/>
            <a:ext cx="2943648" cy="307777"/>
          </a:xfrm>
          <a:prstGeom prst="rect">
            <a:avLst/>
          </a:prstGeom>
          <a:noFill/>
        </p:spPr>
        <p:txBody>
          <a:bodyPr wrap="square" rtlCol="0">
            <a:spAutoFit/>
          </a:bodyPr>
          <a:lstStyle/>
          <a:p>
            <a:pPr algn="r"/>
            <a:r>
              <a:rPr lang="da-DK" sz="1400" b="1" dirty="0">
                <a:solidFill>
                  <a:srgbClr val="56C1A7"/>
                </a:solidFill>
                <a:latin typeface="InterFace" panose="020B0503030203020204" pitchFamily="34" charset="0"/>
              </a:rPr>
              <a:t>STUDICA</a:t>
            </a:r>
          </a:p>
        </p:txBody>
      </p:sp>
      <p:cxnSp>
        <p:nvCxnSpPr>
          <p:cNvPr id="8" name="Lige forbindelse 7">
            <a:extLst>
              <a:ext uri="{FF2B5EF4-FFF2-40B4-BE49-F238E27FC236}">
                <a16:creationId xmlns:a16="http://schemas.microsoft.com/office/drawing/2014/main" id="{567ABCA0-F0AF-6EC5-E8F2-0EDFAF9B1E84}"/>
              </a:ext>
            </a:extLst>
          </p:cNvPr>
          <p:cNvCxnSpPr>
            <a:cxnSpLocks/>
          </p:cNvCxnSpPr>
          <p:nvPr/>
        </p:nvCxnSpPr>
        <p:spPr>
          <a:xfrm>
            <a:off x="546100" y="368300"/>
            <a:ext cx="0" cy="641350"/>
          </a:xfrm>
          <a:prstGeom prst="line">
            <a:avLst/>
          </a:prstGeom>
          <a:ln w="28575">
            <a:solidFill>
              <a:srgbClr val="244C5E"/>
            </a:solidFill>
          </a:ln>
        </p:spPr>
        <p:style>
          <a:lnRef idx="1">
            <a:schemeClr val="accent1"/>
          </a:lnRef>
          <a:fillRef idx="0">
            <a:schemeClr val="accent1"/>
          </a:fillRef>
          <a:effectRef idx="0">
            <a:schemeClr val="accent1"/>
          </a:effectRef>
          <a:fontRef idx="minor">
            <a:schemeClr val="tx1"/>
          </a:fontRef>
        </p:style>
      </p:cxnSp>
      <p:sp>
        <p:nvSpPr>
          <p:cNvPr id="9" name="Rektangel 1">
            <a:extLst>
              <a:ext uri="{FF2B5EF4-FFF2-40B4-BE49-F238E27FC236}">
                <a16:creationId xmlns:a16="http://schemas.microsoft.com/office/drawing/2014/main" id="{8E93FE9E-6C5E-D9BB-37EE-28A2002D3ED2}"/>
              </a:ext>
            </a:extLst>
          </p:cNvPr>
          <p:cNvSpPr/>
          <p:nvPr/>
        </p:nvSpPr>
        <p:spPr>
          <a:xfrm>
            <a:off x="546099" y="1223843"/>
            <a:ext cx="5035831" cy="4257576"/>
          </a:xfrm>
          <a:prstGeom prst="rect">
            <a:avLst/>
          </a:prstGeom>
        </p:spPr>
        <p:txBody>
          <a:bodyPr wrap="square">
            <a:spAutoFit/>
          </a:bodyPr>
          <a:lstStyle/>
          <a:p>
            <a:pPr marL="265113" lvl="1" indent="185738">
              <a:lnSpc>
                <a:spcPct val="150000"/>
              </a:lnSpc>
              <a:buClr>
                <a:srgbClr val="F99B01"/>
              </a:buClr>
              <a:buFont typeface="Arial" panose="020B0604020202020204" pitchFamily="34" charset="0"/>
              <a:buChar char="•"/>
            </a:pPr>
            <a:r>
              <a:rPr lang="da-DK" sz="1400" dirty="0">
                <a:solidFill>
                  <a:srgbClr val="244C5E"/>
                </a:solidFill>
                <a:latin typeface="Roboto Light" panose="02000000000000000000" pitchFamily="2" charset="0"/>
                <a:ea typeface="Roboto Light" panose="02000000000000000000" pitchFamily="2" charset="0"/>
              </a:rPr>
              <a:t>Hvis lektionen har en lektie eller en aflevering kan dette ses på skemabrikken</a:t>
            </a:r>
          </a:p>
          <a:p>
            <a:pPr marL="265113" lvl="1">
              <a:lnSpc>
                <a:spcPct val="150000"/>
              </a:lnSpc>
              <a:buClr>
                <a:srgbClr val="F99B01"/>
              </a:buClr>
            </a:pPr>
            <a:endParaRPr lang="da-DK" sz="1400" dirty="0">
              <a:solidFill>
                <a:srgbClr val="244C5E"/>
              </a:solidFill>
              <a:latin typeface="Roboto Light" panose="02000000000000000000" pitchFamily="2" charset="0"/>
              <a:ea typeface="Roboto Light" panose="02000000000000000000" pitchFamily="2" charset="0"/>
            </a:endParaRPr>
          </a:p>
          <a:p>
            <a:pPr marL="265113" lvl="1" indent="185738">
              <a:lnSpc>
                <a:spcPct val="150000"/>
              </a:lnSpc>
              <a:buClr>
                <a:srgbClr val="F99B01"/>
              </a:buClr>
              <a:buFont typeface="Arial" panose="020B0604020202020204" pitchFamily="34" charset="0"/>
              <a:buChar char="•"/>
            </a:pPr>
            <a:r>
              <a:rPr lang="da-DK" sz="1400" dirty="0">
                <a:solidFill>
                  <a:srgbClr val="244C5E"/>
                </a:solidFill>
                <a:latin typeface="Roboto Light" panose="02000000000000000000" pitchFamily="2" charset="0"/>
                <a:ea typeface="Roboto Light" panose="02000000000000000000" pitchFamily="2" charset="0"/>
              </a:rPr>
              <a:t>Indholdet på lektionen kan ses ved at klikke på den og scrolle ned. Lektioner kan indeholde: </a:t>
            </a:r>
          </a:p>
          <a:p>
            <a:pPr marL="722313" lvl="2" indent="185738">
              <a:lnSpc>
                <a:spcPct val="150000"/>
              </a:lnSpc>
              <a:buClr>
                <a:srgbClr val="F99B01"/>
              </a:buClr>
              <a:buFont typeface="Arial" panose="020B0604020202020204" pitchFamily="34" charset="0"/>
              <a:buChar char="•"/>
            </a:pPr>
            <a:r>
              <a:rPr lang="da-DK" sz="1400" dirty="0">
                <a:solidFill>
                  <a:srgbClr val="244C5E"/>
                </a:solidFill>
                <a:latin typeface="Roboto Light" panose="02000000000000000000" pitchFamily="2" charset="0"/>
                <a:ea typeface="Roboto Light" panose="02000000000000000000" pitchFamily="2" charset="0"/>
              </a:rPr>
              <a:t>Lektionsbeskrivelse</a:t>
            </a:r>
          </a:p>
          <a:p>
            <a:pPr marL="722313" lvl="2" indent="185738">
              <a:lnSpc>
                <a:spcPct val="150000"/>
              </a:lnSpc>
              <a:buClr>
                <a:srgbClr val="F99B01"/>
              </a:buClr>
              <a:buFont typeface="Arial" panose="020B0604020202020204" pitchFamily="34" charset="0"/>
              <a:buChar char="•"/>
            </a:pPr>
            <a:r>
              <a:rPr lang="da-DK" sz="1400" dirty="0">
                <a:solidFill>
                  <a:srgbClr val="244C5E"/>
                </a:solidFill>
                <a:latin typeface="Roboto Light" panose="02000000000000000000" pitchFamily="2" charset="0"/>
                <a:ea typeface="Roboto Light" panose="02000000000000000000" pitchFamily="2" charset="0"/>
              </a:rPr>
              <a:t>Filer til lektionen</a:t>
            </a:r>
          </a:p>
          <a:p>
            <a:pPr marL="722313" lvl="2" indent="185738">
              <a:lnSpc>
                <a:spcPct val="150000"/>
              </a:lnSpc>
              <a:buClr>
                <a:srgbClr val="F99B01"/>
              </a:buClr>
              <a:buFont typeface="Arial" panose="020B0604020202020204" pitchFamily="34" charset="0"/>
              <a:buChar char="•"/>
            </a:pPr>
            <a:r>
              <a:rPr lang="da-DK" sz="1400" dirty="0">
                <a:solidFill>
                  <a:srgbClr val="244C5E"/>
                </a:solidFill>
                <a:latin typeface="Roboto Light" panose="02000000000000000000" pitchFamily="2" charset="0"/>
                <a:ea typeface="Roboto Light" panose="02000000000000000000" pitchFamily="2" charset="0"/>
              </a:rPr>
              <a:t>Aflevering på lektionen</a:t>
            </a:r>
          </a:p>
          <a:p>
            <a:pPr marL="722313" lvl="2" indent="185738">
              <a:lnSpc>
                <a:spcPct val="150000"/>
              </a:lnSpc>
              <a:buClr>
                <a:srgbClr val="F99B01"/>
              </a:buClr>
              <a:buFont typeface="Arial" panose="020B0604020202020204" pitchFamily="34" charset="0"/>
              <a:buChar char="•"/>
            </a:pPr>
            <a:r>
              <a:rPr lang="da-DK" sz="1400" dirty="0">
                <a:solidFill>
                  <a:srgbClr val="244C5E"/>
                </a:solidFill>
                <a:latin typeface="Roboto Light" panose="02000000000000000000" pitchFamily="2" charset="0"/>
                <a:ea typeface="Roboto Light" panose="02000000000000000000" pitchFamily="2" charset="0"/>
              </a:rPr>
              <a:t>Lektier</a:t>
            </a:r>
          </a:p>
          <a:p>
            <a:pPr marL="722313" lvl="2" indent="185738">
              <a:lnSpc>
                <a:spcPct val="150000"/>
              </a:lnSpc>
              <a:buClr>
                <a:srgbClr val="F99B01"/>
              </a:buClr>
              <a:buFont typeface="Arial" panose="020B0604020202020204" pitchFamily="34" charset="0"/>
              <a:buChar char="•"/>
            </a:pPr>
            <a:r>
              <a:rPr lang="da-DK" sz="1400" dirty="0">
                <a:solidFill>
                  <a:srgbClr val="244C5E"/>
                </a:solidFill>
                <a:latin typeface="Roboto Light" panose="02000000000000000000" pitchFamily="2" charset="0"/>
                <a:ea typeface="Roboto Light" panose="02000000000000000000" pitchFamily="2" charset="0"/>
              </a:rPr>
              <a:t>Lektiebeskrivelse</a:t>
            </a:r>
          </a:p>
          <a:p>
            <a:pPr marL="722313" lvl="2" indent="185738">
              <a:lnSpc>
                <a:spcPct val="150000"/>
              </a:lnSpc>
              <a:buClr>
                <a:srgbClr val="F99B01"/>
              </a:buClr>
              <a:buFont typeface="Arial" panose="020B0604020202020204" pitchFamily="34" charset="0"/>
              <a:buChar char="•"/>
            </a:pPr>
            <a:r>
              <a:rPr lang="da-DK" sz="1400" dirty="0">
                <a:solidFill>
                  <a:srgbClr val="244C5E"/>
                </a:solidFill>
                <a:latin typeface="Roboto Light" panose="02000000000000000000" pitchFamily="2" charset="0"/>
                <a:ea typeface="Roboto Light" panose="02000000000000000000" pitchFamily="2" charset="0"/>
              </a:rPr>
              <a:t>Lektiers fysisk materiale </a:t>
            </a:r>
          </a:p>
          <a:p>
            <a:pPr marL="722313" lvl="2" indent="185738">
              <a:lnSpc>
                <a:spcPct val="150000"/>
              </a:lnSpc>
              <a:buClr>
                <a:srgbClr val="F99B01"/>
              </a:buClr>
              <a:buFont typeface="Arial" panose="020B0604020202020204" pitchFamily="34" charset="0"/>
              <a:buChar char="•"/>
            </a:pPr>
            <a:r>
              <a:rPr lang="da-DK" sz="1400" dirty="0">
                <a:solidFill>
                  <a:srgbClr val="244C5E"/>
                </a:solidFill>
                <a:latin typeface="Roboto Light" panose="02000000000000000000" pitchFamily="2" charset="0"/>
                <a:ea typeface="Roboto Light" panose="02000000000000000000" pitchFamily="2" charset="0"/>
              </a:rPr>
              <a:t>Filer til lektier</a:t>
            </a:r>
          </a:p>
          <a:p>
            <a:pPr marL="722313" lvl="2" indent="185738">
              <a:lnSpc>
                <a:spcPct val="150000"/>
              </a:lnSpc>
              <a:buClr>
                <a:srgbClr val="F99B01"/>
              </a:buClr>
              <a:buFont typeface="Arial" panose="020B0604020202020204" pitchFamily="34" charset="0"/>
              <a:buChar char="•"/>
            </a:pPr>
            <a:endParaRPr lang="da-DK" sz="1400" dirty="0">
              <a:solidFill>
                <a:srgbClr val="244C5E"/>
              </a:solidFill>
              <a:latin typeface="Roboto Light" panose="02000000000000000000" pitchFamily="2" charset="0"/>
              <a:ea typeface="Roboto Light" panose="02000000000000000000" pitchFamily="2" charset="0"/>
            </a:endParaRPr>
          </a:p>
        </p:txBody>
      </p:sp>
      <p:pic>
        <p:nvPicPr>
          <p:cNvPr id="3" name="Billede 2">
            <a:extLst>
              <a:ext uri="{FF2B5EF4-FFF2-40B4-BE49-F238E27FC236}">
                <a16:creationId xmlns:a16="http://schemas.microsoft.com/office/drawing/2014/main" id="{E0690387-893C-E6ED-2177-B9408EB3F9CF}"/>
              </a:ext>
            </a:extLst>
          </p:cNvPr>
          <p:cNvPicPr>
            <a:picLocks noChangeAspect="1"/>
          </p:cNvPicPr>
          <p:nvPr/>
        </p:nvPicPr>
        <p:blipFill>
          <a:blip r:embed="rId2"/>
          <a:stretch>
            <a:fillRect/>
          </a:stretch>
        </p:blipFill>
        <p:spPr>
          <a:xfrm>
            <a:off x="6096000" y="688975"/>
            <a:ext cx="2325600" cy="5278148"/>
          </a:xfrm>
          <a:prstGeom prst="rect">
            <a:avLst/>
          </a:prstGeom>
        </p:spPr>
      </p:pic>
      <p:pic>
        <p:nvPicPr>
          <p:cNvPr id="10" name="Billede 9">
            <a:extLst>
              <a:ext uri="{FF2B5EF4-FFF2-40B4-BE49-F238E27FC236}">
                <a16:creationId xmlns:a16="http://schemas.microsoft.com/office/drawing/2014/main" id="{598134B0-267F-752B-AD25-CD06A4A80F7F}"/>
              </a:ext>
            </a:extLst>
          </p:cNvPr>
          <p:cNvPicPr>
            <a:picLocks noChangeAspect="1"/>
          </p:cNvPicPr>
          <p:nvPr/>
        </p:nvPicPr>
        <p:blipFill>
          <a:blip r:embed="rId3"/>
          <a:stretch>
            <a:fillRect/>
          </a:stretch>
        </p:blipFill>
        <p:spPr>
          <a:xfrm>
            <a:off x="9410400" y="676767"/>
            <a:ext cx="2325600" cy="4336498"/>
          </a:xfrm>
          <a:prstGeom prst="rect">
            <a:avLst/>
          </a:prstGeom>
        </p:spPr>
      </p:pic>
    </p:spTree>
    <p:extLst>
      <p:ext uri="{BB962C8B-B14F-4D97-AF65-F5344CB8AC3E}">
        <p14:creationId xmlns:p14="http://schemas.microsoft.com/office/powerpoint/2010/main" val="39777576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CB1A0A-1D87-3233-9D9C-C48633E6D6DF}"/>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8D0A1EF3-DE02-35C5-A00D-992B24F42F80}"/>
              </a:ext>
            </a:extLst>
          </p:cNvPr>
          <p:cNvSpPr/>
          <p:nvPr/>
        </p:nvSpPr>
        <p:spPr>
          <a:xfrm>
            <a:off x="746731" y="676767"/>
            <a:ext cx="4695709" cy="431528"/>
          </a:xfrm>
          <a:prstGeom prst="rect">
            <a:avLst/>
          </a:prstGeom>
        </p:spPr>
        <p:txBody>
          <a:bodyPr wrap="none">
            <a:spAutoFit/>
          </a:bodyPr>
          <a:lstStyle/>
          <a:p>
            <a:pPr>
              <a:lnSpc>
                <a:spcPts val="2400"/>
              </a:lnSpc>
            </a:pPr>
            <a:r>
              <a:rPr lang="da-DK" sz="3200" dirty="0">
                <a:solidFill>
                  <a:srgbClr val="244C5E"/>
                </a:solidFill>
                <a:latin typeface="InterFace" panose="020B0503030203020204" pitchFamily="34" charset="0"/>
              </a:rPr>
              <a:t>Afleveringsoversigt i skema</a:t>
            </a:r>
          </a:p>
        </p:txBody>
      </p:sp>
      <p:sp>
        <p:nvSpPr>
          <p:cNvPr id="6" name="Rectangle 7">
            <a:extLst>
              <a:ext uri="{FF2B5EF4-FFF2-40B4-BE49-F238E27FC236}">
                <a16:creationId xmlns:a16="http://schemas.microsoft.com/office/drawing/2014/main" id="{8F3523C4-736A-2C13-43AB-D7A2FD45C2C1}"/>
              </a:ext>
            </a:extLst>
          </p:cNvPr>
          <p:cNvSpPr/>
          <p:nvPr/>
        </p:nvSpPr>
        <p:spPr>
          <a:xfrm>
            <a:off x="0" y="6273800"/>
            <a:ext cx="12192000" cy="594247"/>
          </a:xfrm>
          <a:prstGeom prst="rect">
            <a:avLst/>
          </a:prstGeom>
          <a:solidFill>
            <a:srgbClr val="244C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7" name="TextBox 16">
            <a:extLst>
              <a:ext uri="{FF2B5EF4-FFF2-40B4-BE49-F238E27FC236}">
                <a16:creationId xmlns:a16="http://schemas.microsoft.com/office/drawing/2014/main" id="{C33EB5BF-4E76-7BCA-099D-91DB99A55906}"/>
              </a:ext>
            </a:extLst>
          </p:cNvPr>
          <p:cNvSpPr txBox="1"/>
          <p:nvPr/>
        </p:nvSpPr>
        <p:spPr>
          <a:xfrm>
            <a:off x="9100219" y="6417034"/>
            <a:ext cx="2943648" cy="307777"/>
          </a:xfrm>
          <a:prstGeom prst="rect">
            <a:avLst/>
          </a:prstGeom>
          <a:noFill/>
        </p:spPr>
        <p:txBody>
          <a:bodyPr wrap="square" rtlCol="0">
            <a:spAutoFit/>
          </a:bodyPr>
          <a:lstStyle/>
          <a:p>
            <a:pPr algn="r"/>
            <a:r>
              <a:rPr lang="da-DK" sz="1400" b="1" dirty="0">
                <a:solidFill>
                  <a:srgbClr val="56C1A7"/>
                </a:solidFill>
                <a:latin typeface="InterFace" panose="020B0503030203020204" pitchFamily="34" charset="0"/>
              </a:rPr>
              <a:t>STUDICA</a:t>
            </a:r>
          </a:p>
        </p:txBody>
      </p:sp>
      <p:cxnSp>
        <p:nvCxnSpPr>
          <p:cNvPr id="8" name="Lige forbindelse 7">
            <a:extLst>
              <a:ext uri="{FF2B5EF4-FFF2-40B4-BE49-F238E27FC236}">
                <a16:creationId xmlns:a16="http://schemas.microsoft.com/office/drawing/2014/main" id="{0E0FDDD7-2091-5966-A678-803BBCC70E60}"/>
              </a:ext>
            </a:extLst>
          </p:cNvPr>
          <p:cNvCxnSpPr>
            <a:cxnSpLocks/>
          </p:cNvCxnSpPr>
          <p:nvPr/>
        </p:nvCxnSpPr>
        <p:spPr>
          <a:xfrm>
            <a:off x="546100" y="368300"/>
            <a:ext cx="0" cy="641350"/>
          </a:xfrm>
          <a:prstGeom prst="line">
            <a:avLst/>
          </a:prstGeom>
          <a:ln w="28575">
            <a:solidFill>
              <a:srgbClr val="244C5E"/>
            </a:solidFill>
          </a:ln>
        </p:spPr>
        <p:style>
          <a:lnRef idx="1">
            <a:schemeClr val="accent1"/>
          </a:lnRef>
          <a:fillRef idx="0">
            <a:schemeClr val="accent1"/>
          </a:fillRef>
          <a:effectRef idx="0">
            <a:schemeClr val="accent1"/>
          </a:effectRef>
          <a:fontRef idx="minor">
            <a:schemeClr val="tx1"/>
          </a:fontRef>
        </p:style>
      </p:cxnSp>
      <p:sp>
        <p:nvSpPr>
          <p:cNvPr id="9" name="Rektangel 1">
            <a:extLst>
              <a:ext uri="{FF2B5EF4-FFF2-40B4-BE49-F238E27FC236}">
                <a16:creationId xmlns:a16="http://schemas.microsoft.com/office/drawing/2014/main" id="{7326150E-477E-3BEE-9F0E-B88AB9ADE3E5}"/>
              </a:ext>
            </a:extLst>
          </p:cNvPr>
          <p:cNvSpPr/>
          <p:nvPr/>
        </p:nvSpPr>
        <p:spPr>
          <a:xfrm>
            <a:off x="546099" y="1223843"/>
            <a:ext cx="5035831" cy="2964914"/>
          </a:xfrm>
          <a:prstGeom prst="rect">
            <a:avLst/>
          </a:prstGeom>
        </p:spPr>
        <p:txBody>
          <a:bodyPr wrap="square">
            <a:spAutoFit/>
          </a:bodyPr>
          <a:lstStyle/>
          <a:p>
            <a:pPr marL="265113" lvl="1" indent="185738">
              <a:lnSpc>
                <a:spcPct val="150000"/>
              </a:lnSpc>
              <a:buClr>
                <a:srgbClr val="F99B01"/>
              </a:buClr>
              <a:buFont typeface="Arial" panose="020B0604020202020204" pitchFamily="34" charset="0"/>
              <a:buChar char="•"/>
            </a:pPr>
            <a:r>
              <a:rPr lang="da-DK" sz="1400" dirty="0">
                <a:solidFill>
                  <a:srgbClr val="244C5E"/>
                </a:solidFill>
                <a:latin typeface="Roboto Light" panose="02000000000000000000" pitchFamily="2" charset="0"/>
                <a:ea typeface="Roboto Light" panose="02000000000000000000" pitchFamily="2" charset="0"/>
              </a:rPr>
              <a:t>Hvis man har en aflevering for til på dagen, vil det vises i øverste højre hjørne af skemaet. På ikonet vil antal afleveringer man har for også være angivet.</a:t>
            </a:r>
          </a:p>
          <a:p>
            <a:pPr marL="265113" lvl="1" indent="185738">
              <a:lnSpc>
                <a:spcPct val="150000"/>
              </a:lnSpc>
              <a:buClr>
                <a:srgbClr val="F99B01"/>
              </a:buClr>
              <a:buFont typeface="Arial" panose="020B0604020202020204" pitchFamily="34" charset="0"/>
              <a:buChar char="•"/>
            </a:pPr>
            <a:r>
              <a:rPr lang="da-DK" sz="1400" dirty="0">
                <a:solidFill>
                  <a:srgbClr val="244C5E"/>
                </a:solidFill>
                <a:latin typeface="Roboto Light" panose="02000000000000000000" pitchFamily="2" charset="0"/>
                <a:ea typeface="Roboto Light" panose="02000000000000000000" pitchFamily="2" charset="0"/>
              </a:rPr>
              <a:t>Klikker man på ikonet, vil man kunne se en liste over de afleveringer man har for.</a:t>
            </a:r>
          </a:p>
          <a:p>
            <a:pPr marL="265113" lvl="1" indent="185738">
              <a:lnSpc>
                <a:spcPct val="150000"/>
              </a:lnSpc>
              <a:buClr>
                <a:srgbClr val="F99B01"/>
              </a:buClr>
              <a:buFont typeface="Arial" panose="020B0604020202020204" pitchFamily="34" charset="0"/>
              <a:buChar char="•"/>
            </a:pPr>
            <a:r>
              <a:rPr lang="da-DK" sz="1400" dirty="0">
                <a:solidFill>
                  <a:srgbClr val="244C5E"/>
                </a:solidFill>
                <a:latin typeface="Roboto Light" panose="02000000000000000000" pitchFamily="2" charset="0"/>
                <a:ea typeface="Roboto Light" panose="02000000000000000000" pitchFamily="2" charset="0"/>
              </a:rPr>
              <a:t>Har man afleveret alle afleveringer, vil ikonet indeholde et flueben. </a:t>
            </a:r>
          </a:p>
          <a:p>
            <a:pPr marL="265113" lvl="1" indent="185738">
              <a:lnSpc>
                <a:spcPct val="150000"/>
              </a:lnSpc>
              <a:buClr>
                <a:srgbClr val="F99B01"/>
              </a:buClr>
              <a:buFont typeface="Arial" panose="020B0604020202020204" pitchFamily="34" charset="0"/>
              <a:buChar char="•"/>
            </a:pPr>
            <a:endParaRPr lang="da-DK" sz="1400" dirty="0">
              <a:solidFill>
                <a:srgbClr val="244C5E"/>
              </a:solidFill>
              <a:latin typeface="Roboto Light" panose="02000000000000000000" pitchFamily="2" charset="0"/>
              <a:ea typeface="Roboto Light" panose="02000000000000000000" pitchFamily="2" charset="0"/>
            </a:endParaRPr>
          </a:p>
          <a:p>
            <a:pPr marL="265113" lvl="1" indent="185738">
              <a:lnSpc>
                <a:spcPct val="150000"/>
              </a:lnSpc>
              <a:buClr>
                <a:srgbClr val="F99B01"/>
              </a:buClr>
              <a:buFont typeface="Arial" panose="020B0604020202020204" pitchFamily="34" charset="0"/>
              <a:buChar char="•"/>
            </a:pPr>
            <a:endParaRPr lang="da-DK" sz="1400" dirty="0">
              <a:solidFill>
                <a:srgbClr val="244C5E"/>
              </a:solidFill>
              <a:latin typeface="Roboto Light" panose="02000000000000000000" pitchFamily="2" charset="0"/>
              <a:ea typeface="Roboto Light" panose="02000000000000000000" pitchFamily="2" charset="0"/>
            </a:endParaRPr>
          </a:p>
        </p:txBody>
      </p:sp>
      <p:pic>
        <p:nvPicPr>
          <p:cNvPr id="5" name="Billede 4">
            <a:extLst>
              <a:ext uri="{FF2B5EF4-FFF2-40B4-BE49-F238E27FC236}">
                <a16:creationId xmlns:a16="http://schemas.microsoft.com/office/drawing/2014/main" id="{E2793A33-92A6-D56B-729A-FD952868CB4D}"/>
              </a:ext>
            </a:extLst>
          </p:cNvPr>
          <p:cNvPicPr>
            <a:picLocks noChangeAspect="1"/>
          </p:cNvPicPr>
          <p:nvPr/>
        </p:nvPicPr>
        <p:blipFill>
          <a:blip r:embed="rId2"/>
          <a:stretch>
            <a:fillRect/>
          </a:stretch>
        </p:blipFill>
        <p:spPr>
          <a:xfrm>
            <a:off x="1850331" y="3148282"/>
            <a:ext cx="419159" cy="347711"/>
          </a:xfrm>
          <a:prstGeom prst="rect">
            <a:avLst/>
          </a:prstGeom>
        </p:spPr>
      </p:pic>
      <p:pic>
        <p:nvPicPr>
          <p:cNvPr id="11" name="Picture 2">
            <a:extLst>
              <a:ext uri="{FF2B5EF4-FFF2-40B4-BE49-F238E27FC236}">
                <a16:creationId xmlns:a16="http://schemas.microsoft.com/office/drawing/2014/main" id="{98EC1CEC-5859-9B96-9EC8-6871E1F116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23443" y="688975"/>
            <a:ext cx="2326333" cy="5040000"/>
          </a:xfrm>
          <a:prstGeom prst="rect">
            <a:avLst/>
          </a:prstGeom>
          <a:noFill/>
          <a:extLst>
            <a:ext uri="{909E8E84-426E-40DD-AFC4-6F175D3DCCD1}">
              <a14:hiddenFill xmlns:a14="http://schemas.microsoft.com/office/drawing/2010/main">
                <a:solidFill>
                  <a:srgbClr val="FFFFFF"/>
                </a:solidFill>
              </a14:hiddenFill>
            </a:ext>
          </a:extLst>
        </p:spPr>
      </p:pic>
      <p:sp>
        <p:nvSpPr>
          <p:cNvPr id="14" name="Afrundet rektangulær billedforklaring 11">
            <a:extLst>
              <a:ext uri="{FF2B5EF4-FFF2-40B4-BE49-F238E27FC236}">
                <a16:creationId xmlns:a16="http://schemas.microsoft.com/office/drawing/2014/main" id="{5D2502FE-C63F-AC9C-399C-2CD8169B7C30}"/>
              </a:ext>
            </a:extLst>
          </p:cNvPr>
          <p:cNvSpPr/>
          <p:nvPr/>
        </p:nvSpPr>
        <p:spPr bwMode="auto">
          <a:xfrm>
            <a:off x="7719292" y="2236319"/>
            <a:ext cx="1271997" cy="355309"/>
          </a:xfrm>
          <a:prstGeom prst="wedgeRoundRectCallout">
            <a:avLst>
              <a:gd name="adj1" fmla="val 2194"/>
              <a:gd name="adj2" fmla="val -161326"/>
              <a:gd name="adj3" fmla="val 16667"/>
            </a:avLst>
          </a:prstGeom>
          <a:solidFill>
            <a:srgbClr val="DA550F">
              <a:lumMod val="60000"/>
              <a:lumOff val="40000"/>
            </a:srgbClr>
          </a:solidFill>
          <a:ln w="6350"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noAutofit/>
          </a:bodyPr>
          <a:lstStyle/>
          <a:p>
            <a:pPr marL="0" marR="0" lvl="0" indent="0" defTabSz="914400" eaLnBrk="1" fontAlgn="base" latinLnBrk="0" hangingPunct="1">
              <a:lnSpc>
                <a:spcPct val="100000"/>
              </a:lnSpc>
              <a:spcBef>
                <a:spcPct val="0"/>
              </a:spcBef>
              <a:spcAft>
                <a:spcPct val="0"/>
              </a:spcAft>
              <a:buClrTx/>
              <a:buSzTx/>
              <a:buFontTx/>
              <a:buNone/>
              <a:tabLst/>
              <a:defRPr/>
            </a:pPr>
            <a:r>
              <a:rPr kumimoji="0" lang="da-DK" sz="1400" b="0" i="0" u="none" strike="noStrike" kern="0" cap="none" spc="0" normalizeH="0" baseline="0" noProof="0" dirty="0">
                <a:ln>
                  <a:noFill/>
                </a:ln>
                <a:solidFill>
                  <a:srgbClr val="101820"/>
                </a:solidFill>
                <a:effectLst/>
                <a:uLnTx/>
                <a:uFillTx/>
                <a:ea typeface="Calibri" panose="020F0502020204030204" pitchFamily="34" charset="0"/>
                <a:cs typeface="Times New Roman"/>
              </a:rPr>
              <a:t>Afleveringer</a:t>
            </a:r>
            <a:endParaRPr kumimoji="0" lang="da-DK" sz="1400" b="0" i="0" u="none" strike="noStrike" kern="0" cap="none" spc="0" normalizeH="0" baseline="0" noProof="0" dirty="0">
              <a:ln>
                <a:noFill/>
              </a:ln>
              <a:solidFill>
                <a:srgbClr val="101820"/>
              </a:solidFill>
              <a:effectLst/>
              <a:uLnTx/>
              <a:uFillTx/>
              <a:ea typeface="Calibri" panose="020F0502020204030204" pitchFamily="34" charset="0"/>
              <a:cs typeface="Times New Roman" panose="02020603050405020304" pitchFamily="18" charset="0"/>
            </a:endParaRPr>
          </a:p>
        </p:txBody>
      </p:sp>
      <p:pic>
        <p:nvPicPr>
          <p:cNvPr id="16" name="Billede 15">
            <a:extLst>
              <a:ext uri="{FF2B5EF4-FFF2-40B4-BE49-F238E27FC236}">
                <a16:creationId xmlns:a16="http://schemas.microsoft.com/office/drawing/2014/main" id="{47AF8280-66C6-1F46-D1D8-A00B8180821A}"/>
              </a:ext>
            </a:extLst>
          </p:cNvPr>
          <p:cNvPicPr>
            <a:picLocks noChangeAspect="1"/>
          </p:cNvPicPr>
          <p:nvPr/>
        </p:nvPicPr>
        <p:blipFill>
          <a:blip r:embed="rId4"/>
          <a:stretch>
            <a:fillRect/>
          </a:stretch>
        </p:blipFill>
        <p:spPr>
          <a:xfrm>
            <a:off x="9320301" y="2413973"/>
            <a:ext cx="2325600" cy="3386247"/>
          </a:xfrm>
          <a:prstGeom prst="rect">
            <a:avLst/>
          </a:prstGeom>
        </p:spPr>
      </p:pic>
    </p:spTree>
    <p:extLst>
      <p:ext uri="{BB962C8B-B14F-4D97-AF65-F5344CB8AC3E}">
        <p14:creationId xmlns:p14="http://schemas.microsoft.com/office/powerpoint/2010/main" val="79229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6FE0956-DFFB-D744-8183-FE435F55D3F9}"/>
              </a:ext>
            </a:extLst>
          </p:cNvPr>
          <p:cNvSpPr/>
          <p:nvPr/>
        </p:nvSpPr>
        <p:spPr>
          <a:xfrm>
            <a:off x="746731" y="676767"/>
            <a:ext cx="1172116" cy="431528"/>
          </a:xfrm>
          <a:prstGeom prst="rect">
            <a:avLst/>
          </a:prstGeom>
        </p:spPr>
        <p:txBody>
          <a:bodyPr wrap="none">
            <a:spAutoFit/>
          </a:bodyPr>
          <a:lstStyle/>
          <a:p>
            <a:pPr>
              <a:lnSpc>
                <a:spcPts val="2400"/>
              </a:lnSpc>
            </a:pPr>
            <a:r>
              <a:rPr lang="da-DK" sz="3200" dirty="0">
                <a:solidFill>
                  <a:srgbClr val="244C5E"/>
                </a:solidFill>
                <a:latin typeface="InterFace" panose="020B0503030203020204" pitchFamily="34" charset="0"/>
              </a:rPr>
              <a:t>Menu</a:t>
            </a:r>
          </a:p>
        </p:txBody>
      </p:sp>
      <p:sp>
        <p:nvSpPr>
          <p:cNvPr id="6" name="Rectangle 7">
            <a:extLst>
              <a:ext uri="{FF2B5EF4-FFF2-40B4-BE49-F238E27FC236}">
                <a16:creationId xmlns:a16="http://schemas.microsoft.com/office/drawing/2014/main" id="{37C7C1AC-5BA5-4C41-92D8-C45922AA82DD}"/>
              </a:ext>
            </a:extLst>
          </p:cNvPr>
          <p:cNvSpPr/>
          <p:nvPr/>
        </p:nvSpPr>
        <p:spPr>
          <a:xfrm>
            <a:off x="0" y="6273800"/>
            <a:ext cx="12192000" cy="594247"/>
          </a:xfrm>
          <a:prstGeom prst="rect">
            <a:avLst/>
          </a:prstGeom>
          <a:solidFill>
            <a:srgbClr val="244C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7" name="TextBox 16">
            <a:extLst>
              <a:ext uri="{FF2B5EF4-FFF2-40B4-BE49-F238E27FC236}">
                <a16:creationId xmlns:a16="http://schemas.microsoft.com/office/drawing/2014/main" id="{C08AEEA2-5B8B-544D-83DD-7A1765FD437A}"/>
              </a:ext>
            </a:extLst>
          </p:cNvPr>
          <p:cNvSpPr txBox="1"/>
          <p:nvPr/>
        </p:nvSpPr>
        <p:spPr>
          <a:xfrm>
            <a:off x="9100219" y="6417034"/>
            <a:ext cx="2943648" cy="307777"/>
          </a:xfrm>
          <a:prstGeom prst="rect">
            <a:avLst/>
          </a:prstGeom>
          <a:noFill/>
        </p:spPr>
        <p:txBody>
          <a:bodyPr wrap="square" rtlCol="0">
            <a:spAutoFit/>
          </a:bodyPr>
          <a:lstStyle/>
          <a:p>
            <a:pPr algn="r"/>
            <a:r>
              <a:rPr lang="da-DK" sz="1400" b="1" dirty="0">
                <a:solidFill>
                  <a:srgbClr val="56C1A7"/>
                </a:solidFill>
                <a:latin typeface="InterFace" panose="020B0503030203020204" pitchFamily="34" charset="0"/>
              </a:rPr>
              <a:t>STUDICA</a:t>
            </a:r>
          </a:p>
        </p:txBody>
      </p:sp>
      <p:cxnSp>
        <p:nvCxnSpPr>
          <p:cNvPr id="8" name="Lige forbindelse 7">
            <a:extLst>
              <a:ext uri="{FF2B5EF4-FFF2-40B4-BE49-F238E27FC236}">
                <a16:creationId xmlns:a16="http://schemas.microsoft.com/office/drawing/2014/main" id="{BE32A7DB-ABF1-594D-8A08-EA3AF208C6F0}"/>
              </a:ext>
            </a:extLst>
          </p:cNvPr>
          <p:cNvCxnSpPr>
            <a:cxnSpLocks/>
          </p:cNvCxnSpPr>
          <p:nvPr/>
        </p:nvCxnSpPr>
        <p:spPr>
          <a:xfrm>
            <a:off x="546100" y="368300"/>
            <a:ext cx="0" cy="641350"/>
          </a:xfrm>
          <a:prstGeom prst="line">
            <a:avLst/>
          </a:prstGeom>
          <a:ln w="28575">
            <a:solidFill>
              <a:srgbClr val="244C5E"/>
            </a:solidFill>
          </a:ln>
        </p:spPr>
        <p:style>
          <a:lnRef idx="1">
            <a:schemeClr val="accent1"/>
          </a:lnRef>
          <a:fillRef idx="0">
            <a:schemeClr val="accent1"/>
          </a:fillRef>
          <a:effectRef idx="0">
            <a:schemeClr val="accent1"/>
          </a:effectRef>
          <a:fontRef idx="minor">
            <a:schemeClr val="tx1"/>
          </a:fontRef>
        </p:style>
      </p:cxnSp>
      <p:sp>
        <p:nvSpPr>
          <p:cNvPr id="9" name="Rektangel 1">
            <a:extLst>
              <a:ext uri="{FF2B5EF4-FFF2-40B4-BE49-F238E27FC236}">
                <a16:creationId xmlns:a16="http://schemas.microsoft.com/office/drawing/2014/main" id="{4295AC39-A455-F748-451A-696B09945031}"/>
              </a:ext>
            </a:extLst>
          </p:cNvPr>
          <p:cNvSpPr/>
          <p:nvPr/>
        </p:nvSpPr>
        <p:spPr>
          <a:xfrm>
            <a:off x="546100" y="1223843"/>
            <a:ext cx="5018676" cy="9105057"/>
          </a:xfrm>
          <a:prstGeom prst="rect">
            <a:avLst/>
          </a:prstGeom>
        </p:spPr>
        <p:txBody>
          <a:bodyPr wrap="square">
            <a:spAutoFit/>
          </a:bodyPr>
          <a:lstStyle/>
          <a:p>
            <a:pPr marL="265113" lvl="1" indent="182563">
              <a:lnSpc>
                <a:spcPct val="150000"/>
              </a:lnSpc>
              <a:buClr>
                <a:srgbClr val="F99B01"/>
              </a:buClr>
              <a:buFont typeface="Arial" panose="020B0604020202020204" pitchFamily="34" charset="0"/>
              <a:buChar char="•"/>
            </a:pPr>
            <a:r>
              <a:rPr lang="da-DK" sz="1400" dirty="0">
                <a:solidFill>
                  <a:srgbClr val="244C5E"/>
                </a:solidFill>
                <a:latin typeface="Roboto Light" panose="02000000000000000000" pitchFamily="2" charset="0"/>
                <a:ea typeface="Roboto Light" panose="02000000000000000000" pitchFamily="2" charset="0"/>
              </a:rPr>
              <a:t>Ved tryk på menu-ikonet åbner menuen, som giver adgang til appens øvrige funktioner.</a:t>
            </a:r>
          </a:p>
          <a:p>
            <a:pPr marL="265113" lvl="1" indent="182563">
              <a:lnSpc>
                <a:spcPct val="150000"/>
              </a:lnSpc>
              <a:buClr>
                <a:srgbClr val="F99B01"/>
              </a:buClr>
              <a:buFont typeface="Arial" panose="020B0604020202020204" pitchFamily="34" charset="0"/>
              <a:buChar char="•"/>
            </a:pPr>
            <a:endParaRPr lang="da-DK" sz="1400" dirty="0">
              <a:solidFill>
                <a:srgbClr val="244C5E"/>
              </a:solidFill>
              <a:latin typeface="Roboto Light" panose="02000000000000000000" pitchFamily="2" charset="0"/>
              <a:ea typeface="Roboto Light" panose="02000000000000000000" pitchFamily="2" charset="0"/>
            </a:endParaRPr>
          </a:p>
          <a:p>
            <a:pPr marL="265113" lvl="1" indent="185738">
              <a:lnSpc>
                <a:spcPct val="150000"/>
              </a:lnSpc>
              <a:buClr>
                <a:srgbClr val="F99B01"/>
              </a:buClr>
              <a:buFont typeface="Arial" panose="020B0604020202020204" pitchFamily="34" charset="0"/>
              <a:buChar char="•"/>
            </a:pPr>
            <a:r>
              <a:rPr lang="da-DK" sz="1400" dirty="0">
                <a:solidFill>
                  <a:srgbClr val="244C5E"/>
                </a:solidFill>
                <a:latin typeface="Roboto Light" panose="02000000000000000000" pitchFamily="2" charset="0"/>
                <a:ea typeface="Roboto Light" panose="02000000000000000000" pitchFamily="2" charset="0"/>
              </a:rPr>
              <a:t>Menupunkterne er :</a:t>
            </a:r>
          </a:p>
          <a:p>
            <a:pPr marL="722313" lvl="2" indent="185738">
              <a:lnSpc>
                <a:spcPct val="150000"/>
              </a:lnSpc>
              <a:buClr>
                <a:srgbClr val="F99B01"/>
              </a:buClr>
              <a:buFont typeface="Arial" panose="020B0604020202020204" pitchFamily="34" charset="0"/>
              <a:buChar char="•"/>
            </a:pPr>
            <a:r>
              <a:rPr lang="da-DK" sz="1400" dirty="0">
                <a:solidFill>
                  <a:srgbClr val="244C5E"/>
                </a:solidFill>
                <a:latin typeface="Roboto Light" panose="02000000000000000000" pitchFamily="2" charset="0"/>
                <a:ea typeface="Roboto Light" panose="02000000000000000000" pitchFamily="2" charset="0"/>
              </a:rPr>
              <a:t>Skema</a:t>
            </a:r>
          </a:p>
          <a:p>
            <a:pPr marL="722313" lvl="2" indent="185738">
              <a:lnSpc>
                <a:spcPct val="150000"/>
              </a:lnSpc>
              <a:buClr>
                <a:srgbClr val="F99B01"/>
              </a:buClr>
              <a:buFont typeface="Arial" panose="020B0604020202020204" pitchFamily="34" charset="0"/>
              <a:buChar char="•"/>
            </a:pPr>
            <a:r>
              <a:rPr lang="da-DK" sz="1400" dirty="0">
                <a:solidFill>
                  <a:srgbClr val="244C5E"/>
                </a:solidFill>
                <a:latin typeface="Roboto Light" panose="02000000000000000000" pitchFamily="2" charset="0"/>
                <a:ea typeface="Roboto Light" panose="02000000000000000000" pitchFamily="2" charset="0"/>
              </a:rPr>
              <a:t>Afleveringer</a:t>
            </a:r>
          </a:p>
          <a:p>
            <a:pPr marL="722313" lvl="2" indent="185738">
              <a:lnSpc>
                <a:spcPct val="150000"/>
              </a:lnSpc>
              <a:buClr>
                <a:srgbClr val="F99B01"/>
              </a:buClr>
              <a:buFont typeface="Arial" panose="020B0604020202020204" pitchFamily="34" charset="0"/>
              <a:buChar char="•"/>
            </a:pPr>
            <a:r>
              <a:rPr lang="da-DK" sz="1400" dirty="0">
                <a:solidFill>
                  <a:srgbClr val="244C5E"/>
                </a:solidFill>
                <a:latin typeface="Roboto Light" panose="02000000000000000000" pitchFamily="2" charset="0"/>
                <a:ea typeface="Roboto Light" panose="02000000000000000000" pitchFamily="2" charset="0"/>
              </a:rPr>
              <a:t>Registrer fravær</a:t>
            </a:r>
          </a:p>
          <a:p>
            <a:pPr marL="722313" lvl="2" indent="185738">
              <a:lnSpc>
                <a:spcPct val="150000"/>
              </a:lnSpc>
              <a:buClr>
                <a:srgbClr val="F99B01"/>
              </a:buClr>
              <a:buFont typeface="Arial" panose="020B0604020202020204" pitchFamily="34" charset="0"/>
              <a:buChar char="•"/>
            </a:pPr>
            <a:r>
              <a:rPr lang="da-DK" sz="1400" dirty="0">
                <a:solidFill>
                  <a:srgbClr val="244C5E"/>
                </a:solidFill>
                <a:latin typeface="Roboto Light" panose="02000000000000000000" pitchFamily="2" charset="0"/>
                <a:ea typeface="Roboto Light" panose="02000000000000000000" pitchFamily="2" charset="0"/>
              </a:rPr>
              <a:t>Fravær</a:t>
            </a:r>
          </a:p>
          <a:p>
            <a:pPr marL="722313" lvl="2" indent="185738">
              <a:lnSpc>
                <a:spcPct val="150000"/>
              </a:lnSpc>
              <a:buClr>
                <a:srgbClr val="F99B01"/>
              </a:buClr>
              <a:buFont typeface="Arial" panose="020B0604020202020204" pitchFamily="34" charset="0"/>
              <a:buChar char="•"/>
            </a:pPr>
            <a:r>
              <a:rPr lang="da-DK" sz="1400" dirty="0">
                <a:solidFill>
                  <a:srgbClr val="244C5E"/>
                </a:solidFill>
                <a:latin typeface="Roboto Light" panose="02000000000000000000" pitchFamily="2" charset="0"/>
                <a:ea typeface="Roboto Light" panose="02000000000000000000" pitchFamily="2" charset="0"/>
              </a:rPr>
              <a:t>Karakterer</a:t>
            </a:r>
          </a:p>
          <a:p>
            <a:pPr marL="722313" lvl="2" indent="185738">
              <a:lnSpc>
                <a:spcPct val="150000"/>
              </a:lnSpc>
              <a:buClr>
                <a:srgbClr val="F99B01"/>
              </a:buClr>
              <a:buFont typeface="Arial" panose="020B0604020202020204" pitchFamily="34" charset="0"/>
              <a:buChar char="•"/>
            </a:pPr>
            <a:r>
              <a:rPr lang="da-DK" sz="1400" dirty="0">
                <a:solidFill>
                  <a:srgbClr val="244C5E"/>
                </a:solidFill>
                <a:latin typeface="Roboto Light" panose="02000000000000000000" pitchFamily="2" charset="0"/>
                <a:ea typeface="Roboto Light" panose="02000000000000000000" pitchFamily="2" charset="0"/>
              </a:rPr>
              <a:t>Profil</a:t>
            </a:r>
          </a:p>
          <a:p>
            <a:pPr marL="722313" lvl="2" indent="185738">
              <a:lnSpc>
                <a:spcPct val="150000"/>
              </a:lnSpc>
              <a:buClr>
                <a:srgbClr val="F99B01"/>
              </a:buClr>
              <a:buFont typeface="Arial" panose="020B0604020202020204" pitchFamily="34" charset="0"/>
              <a:buChar char="•"/>
            </a:pPr>
            <a:r>
              <a:rPr lang="da-DK" sz="1400" dirty="0">
                <a:solidFill>
                  <a:srgbClr val="244C5E"/>
                </a:solidFill>
                <a:latin typeface="Roboto Light" panose="02000000000000000000" pitchFamily="2" charset="0"/>
                <a:ea typeface="Roboto Light" panose="02000000000000000000" pitchFamily="2" charset="0"/>
              </a:rPr>
              <a:t>Studiekort</a:t>
            </a:r>
          </a:p>
          <a:p>
            <a:pPr marL="722313" lvl="2" indent="185738">
              <a:lnSpc>
                <a:spcPct val="150000"/>
              </a:lnSpc>
              <a:buClr>
                <a:srgbClr val="F99B01"/>
              </a:buClr>
              <a:buFont typeface="Arial" panose="020B0604020202020204" pitchFamily="34" charset="0"/>
              <a:buChar char="•"/>
            </a:pPr>
            <a:r>
              <a:rPr lang="da-DK" sz="1400" dirty="0">
                <a:solidFill>
                  <a:srgbClr val="244C5E"/>
                </a:solidFill>
                <a:latin typeface="Roboto Light" panose="02000000000000000000" pitchFamily="2" charset="0"/>
                <a:ea typeface="Roboto Light" panose="02000000000000000000" pitchFamily="2" charset="0"/>
              </a:rPr>
              <a:t>Eleven kan logge ud af appen.</a:t>
            </a:r>
          </a:p>
          <a:p>
            <a:pPr marL="265113" lvl="1" indent="185738">
              <a:lnSpc>
                <a:spcPct val="150000"/>
              </a:lnSpc>
              <a:buClr>
                <a:srgbClr val="F99B01"/>
              </a:buClr>
              <a:buFont typeface="Arial" panose="020B0604020202020204" pitchFamily="34" charset="0"/>
              <a:buChar char="•"/>
            </a:pPr>
            <a:r>
              <a:rPr lang="da-DK" sz="1400" dirty="0">
                <a:solidFill>
                  <a:srgbClr val="244C5E"/>
                </a:solidFill>
                <a:latin typeface="Roboto Light" panose="02000000000000000000" pitchFamily="2" charset="0"/>
                <a:ea typeface="Roboto Light" panose="02000000000000000000" pitchFamily="2" charset="0"/>
              </a:rPr>
              <a:t>Nederst vises hvilken version af appen, som eleven har installeret. Det er nyttigt i forbindelse med supporthenvendelser.</a:t>
            </a:r>
          </a:p>
          <a:p>
            <a:pPr marL="265113" lvl="1">
              <a:lnSpc>
                <a:spcPct val="150000"/>
              </a:lnSpc>
              <a:buClr>
                <a:srgbClr val="F99B01"/>
              </a:buClr>
            </a:pPr>
            <a:endParaRPr lang="da-DK" sz="1400" dirty="0">
              <a:solidFill>
                <a:srgbClr val="244C5E"/>
              </a:solidFill>
              <a:latin typeface="Roboto Light" panose="02000000000000000000" pitchFamily="2" charset="0"/>
              <a:ea typeface="Roboto Light" panose="02000000000000000000" pitchFamily="2" charset="0"/>
            </a:endParaRPr>
          </a:p>
          <a:p>
            <a:pPr marL="265113" lvl="1" indent="185738">
              <a:lnSpc>
                <a:spcPct val="150000"/>
              </a:lnSpc>
              <a:buClr>
                <a:srgbClr val="F99B01"/>
              </a:buClr>
              <a:buFont typeface="Arial" panose="020B0604020202020204" pitchFamily="34" charset="0"/>
              <a:buChar char="•"/>
            </a:pPr>
            <a:endParaRPr lang="da-DK" sz="1400" dirty="0">
              <a:solidFill>
                <a:srgbClr val="244C5E"/>
              </a:solidFill>
              <a:latin typeface="Roboto Light" panose="02000000000000000000" pitchFamily="2" charset="0"/>
              <a:ea typeface="Roboto Light" panose="02000000000000000000" pitchFamily="2" charset="0"/>
            </a:endParaRPr>
          </a:p>
          <a:p>
            <a:pPr marL="265113" lvl="1">
              <a:lnSpc>
                <a:spcPct val="150000"/>
              </a:lnSpc>
              <a:buClr>
                <a:srgbClr val="F99B01"/>
              </a:buClr>
            </a:pPr>
            <a:endParaRPr lang="da-DK" sz="1400" dirty="0">
              <a:solidFill>
                <a:srgbClr val="244C5E"/>
              </a:solidFill>
              <a:latin typeface="Roboto Light" panose="02000000000000000000" pitchFamily="2" charset="0"/>
              <a:ea typeface="Roboto Light" panose="02000000000000000000" pitchFamily="2" charset="0"/>
            </a:endParaRPr>
          </a:p>
          <a:p>
            <a:pPr marL="265113" lvl="1" indent="185738">
              <a:lnSpc>
                <a:spcPct val="150000"/>
              </a:lnSpc>
              <a:buClr>
                <a:srgbClr val="F99B01"/>
              </a:buClr>
              <a:buFont typeface="Arial" panose="020B0604020202020204" pitchFamily="34" charset="0"/>
              <a:buChar char="•"/>
            </a:pPr>
            <a:endParaRPr lang="da-DK" sz="1400" dirty="0">
              <a:solidFill>
                <a:srgbClr val="244C5E"/>
              </a:solidFill>
              <a:latin typeface="Roboto Light" panose="02000000000000000000" pitchFamily="2" charset="0"/>
              <a:ea typeface="Roboto Light" panose="02000000000000000000" pitchFamily="2" charset="0"/>
            </a:endParaRPr>
          </a:p>
          <a:p>
            <a:pPr marL="722313" lvl="2" indent="185738">
              <a:lnSpc>
                <a:spcPct val="150000"/>
              </a:lnSpc>
              <a:buClr>
                <a:srgbClr val="F99B01"/>
              </a:buClr>
              <a:buFont typeface="Arial" panose="020B0604020202020204" pitchFamily="34" charset="0"/>
              <a:buChar char="•"/>
            </a:pPr>
            <a:endParaRPr lang="da-DK" sz="1400" dirty="0">
              <a:solidFill>
                <a:srgbClr val="FF0000"/>
              </a:solidFill>
              <a:latin typeface="Roboto Light" panose="02000000000000000000" pitchFamily="2" charset="0"/>
              <a:ea typeface="Roboto Light" panose="02000000000000000000" pitchFamily="2" charset="0"/>
            </a:endParaRPr>
          </a:p>
          <a:p>
            <a:pPr marL="722313" lvl="2">
              <a:lnSpc>
                <a:spcPct val="150000"/>
              </a:lnSpc>
              <a:buClr>
                <a:srgbClr val="F99B01"/>
              </a:buClr>
            </a:pPr>
            <a:endParaRPr lang="da-DK" sz="1400" dirty="0">
              <a:solidFill>
                <a:srgbClr val="244C5E"/>
              </a:solidFill>
              <a:latin typeface="Roboto Light" panose="02000000000000000000" pitchFamily="2" charset="0"/>
              <a:ea typeface="Roboto Light" panose="02000000000000000000" pitchFamily="2" charset="0"/>
            </a:endParaRPr>
          </a:p>
          <a:p>
            <a:pPr marL="722313" lvl="2">
              <a:lnSpc>
                <a:spcPct val="150000"/>
              </a:lnSpc>
              <a:buClr>
                <a:srgbClr val="F99B01"/>
              </a:buClr>
            </a:pPr>
            <a:endParaRPr lang="da-DK" sz="1400" dirty="0">
              <a:solidFill>
                <a:srgbClr val="FF0000"/>
              </a:solidFill>
              <a:latin typeface="Roboto Light" panose="02000000000000000000" pitchFamily="2" charset="0"/>
              <a:ea typeface="Roboto Light" panose="02000000000000000000" pitchFamily="2" charset="0"/>
            </a:endParaRPr>
          </a:p>
          <a:p>
            <a:pPr marL="722313" lvl="2">
              <a:lnSpc>
                <a:spcPct val="150000"/>
              </a:lnSpc>
              <a:buClr>
                <a:srgbClr val="F99B01"/>
              </a:buClr>
            </a:pPr>
            <a:endParaRPr lang="da-DK" sz="1400" dirty="0">
              <a:solidFill>
                <a:srgbClr val="244C5E"/>
              </a:solidFill>
              <a:latin typeface="Roboto Light" panose="02000000000000000000" pitchFamily="2" charset="0"/>
              <a:ea typeface="Roboto Light" panose="02000000000000000000" pitchFamily="2" charset="0"/>
            </a:endParaRPr>
          </a:p>
          <a:p>
            <a:pPr marL="722313" lvl="2" indent="185738">
              <a:lnSpc>
                <a:spcPct val="150000"/>
              </a:lnSpc>
              <a:buClr>
                <a:srgbClr val="F99B01"/>
              </a:buClr>
              <a:buFont typeface="Arial" panose="020B0604020202020204" pitchFamily="34" charset="0"/>
              <a:buChar char="•"/>
            </a:pPr>
            <a:endParaRPr lang="da-DK" sz="1400" dirty="0">
              <a:solidFill>
                <a:srgbClr val="244C5E"/>
              </a:solidFill>
              <a:latin typeface="Roboto Light" panose="02000000000000000000" pitchFamily="2" charset="0"/>
              <a:ea typeface="Roboto Light" panose="02000000000000000000" pitchFamily="2" charset="0"/>
            </a:endParaRPr>
          </a:p>
          <a:p>
            <a:pPr marL="722313" lvl="2" indent="185738">
              <a:lnSpc>
                <a:spcPct val="150000"/>
              </a:lnSpc>
              <a:buClr>
                <a:srgbClr val="F99B01"/>
              </a:buClr>
              <a:buFont typeface="Arial" panose="020B0604020202020204" pitchFamily="34" charset="0"/>
              <a:buChar char="•"/>
            </a:pPr>
            <a:endParaRPr lang="da-DK" sz="1400" dirty="0">
              <a:solidFill>
                <a:srgbClr val="FF0000"/>
              </a:solidFill>
              <a:latin typeface="Roboto Light" panose="02000000000000000000" pitchFamily="2" charset="0"/>
              <a:ea typeface="Roboto Light" panose="02000000000000000000" pitchFamily="2" charset="0"/>
            </a:endParaRPr>
          </a:p>
          <a:p>
            <a:pPr marL="722313" lvl="2" indent="185738">
              <a:lnSpc>
                <a:spcPct val="150000"/>
              </a:lnSpc>
              <a:buClr>
                <a:srgbClr val="F99B01"/>
              </a:buClr>
              <a:buFont typeface="Arial" panose="020B0604020202020204" pitchFamily="34" charset="0"/>
              <a:buChar char="•"/>
            </a:pPr>
            <a:endParaRPr lang="da-DK" sz="1400" dirty="0">
              <a:solidFill>
                <a:srgbClr val="244C5E"/>
              </a:solidFill>
              <a:latin typeface="Roboto Light" panose="02000000000000000000" pitchFamily="2" charset="0"/>
              <a:ea typeface="Roboto Light" panose="02000000000000000000" pitchFamily="2" charset="0"/>
            </a:endParaRPr>
          </a:p>
          <a:p>
            <a:pPr marL="722313" lvl="2" indent="185738">
              <a:lnSpc>
                <a:spcPct val="150000"/>
              </a:lnSpc>
              <a:buClr>
                <a:srgbClr val="F99B01"/>
              </a:buClr>
              <a:buFont typeface="Arial" panose="020B0604020202020204" pitchFamily="34" charset="0"/>
              <a:buChar char="•"/>
            </a:pPr>
            <a:endParaRPr lang="da-DK" sz="1400" dirty="0">
              <a:solidFill>
                <a:srgbClr val="244C5E"/>
              </a:solidFill>
              <a:latin typeface="Roboto Light" panose="02000000000000000000" pitchFamily="2" charset="0"/>
              <a:ea typeface="Roboto Light" panose="02000000000000000000" pitchFamily="2" charset="0"/>
            </a:endParaRPr>
          </a:p>
        </p:txBody>
      </p:sp>
      <p:sp>
        <p:nvSpPr>
          <p:cNvPr id="5" name="Rektangel 4">
            <a:extLst>
              <a:ext uri="{FF2B5EF4-FFF2-40B4-BE49-F238E27FC236}">
                <a16:creationId xmlns:a16="http://schemas.microsoft.com/office/drawing/2014/main" id="{2C3B4944-5A75-70BA-FCF8-BAE7A92C0B1E}"/>
              </a:ext>
            </a:extLst>
          </p:cNvPr>
          <p:cNvSpPr/>
          <p:nvPr/>
        </p:nvSpPr>
        <p:spPr>
          <a:xfrm>
            <a:off x="9569137" y="5042241"/>
            <a:ext cx="1140031" cy="254154"/>
          </a:xfrm>
          <a:prstGeom prst="rect">
            <a:avLst/>
          </a:prstGeom>
          <a:solidFill>
            <a:srgbClr val="FAFA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pic>
        <p:nvPicPr>
          <p:cNvPr id="2" name="Picture 2">
            <a:extLst>
              <a:ext uri="{FF2B5EF4-FFF2-40B4-BE49-F238E27FC236}">
                <a16:creationId xmlns:a16="http://schemas.microsoft.com/office/drawing/2014/main" id="{63AC01EF-597B-3BB3-05E2-AA5FAA2F697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09600" y="715308"/>
            <a:ext cx="2326333" cy="5040000"/>
          </a:xfrm>
          <a:prstGeom prst="rect">
            <a:avLst/>
          </a:prstGeom>
          <a:noFill/>
          <a:extLst>
            <a:ext uri="{909E8E84-426E-40DD-AFC4-6F175D3DCCD1}">
              <a14:hiddenFill xmlns:a14="http://schemas.microsoft.com/office/drawing/2010/main">
                <a:solidFill>
                  <a:srgbClr val="FFFFFF"/>
                </a:solidFill>
              </a14:hiddenFill>
            </a:ext>
          </a:extLst>
        </p:spPr>
      </p:pic>
      <p:sp>
        <p:nvSpPr>
          <p:cNvPr id="12" name="Afrundet rektangulær billedforklaring 11">
            <a:extLst>
              <a:ext uri="{FF2B5EF4-FFF2-40B4-BE49-F238E27FC236}">
                <a16:creationId xmlns:a16="http://schemas.microsoft.com/office/drawing/2014/main" id="{0A443B53-84AC-6CA4-E18E-7082EF73A372}"/>
              </a:ext>
            </a:extLst>
          </p:cNvPr>
          <p:cNvSpPr/>
          <p:nvPr/>
        </p:nvSpPr>
        <p:spPr bwMode="auto">
          <a:xfrm>
            <a:off x="6110876" y="1493369"/>
            <a:ext cx="1271997" cy="355309"/>
          </a:xfrm>
          <a:prstGeom prst="wedgeRoundRectCallout">
            <a:avLst>
              <a:gd name="adj1" fmla="val 2194"/>
              <a:gd name="adj2" fmla="val -161326"/>
              <a:gd name="adj3" fmla="val 16667"/>
            </a:avLst>
          </a:prstGeom>
          <a:solidFill>
            <a:srgbClr val="DA550F">
              <a:lumMod val="60000"/>
              <a:lumOff val="40000"/>
            </a:srgbClr>
          </a:solidFill>
          <a:ln w="6350"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noAutofit/>
          </a:bodyPr>
          <a:lstStyle/>
          <a:p>
            <a:pPr marL="0" marR="0" lvl="0" indent="0" defTabSz="914400" eaLnBrk="1" fontAlgn="base" latinLnBrk="0" hangingPunct="1">
              <a:lnSpc>
                <a:spcPct val="100000"/>
              </a:lnSpc>
              <a:spcBef>
                <a:spcPct val="0"/>
              </a:spcBef>
              <a:spcAft>
                <a:spcPct val="0"/>
              </a:spcAft>
              <a:buClrTx/>
              <a:buSzTx/>
              <a:buFontTx/>
              <a:buNone/>
              <a:tabLst/>
              <a:defRPr/>
            </a:pPr>
            <a:r>
              <a:rPr kumimoji="0" lang="da-DK" sz="1400" b="0" i="0" u="none" strike="noStrike" kern="0" cap="none" spc="0" normalizeH="0" baseline="0" noProof="0" dirty="0">
                <a:ln>
                  <a:noFill/>
                </a:ln>
                <a:solidFill>
                  <a:srgbClr val="101820"/>
                </a:solidFill>
                <a:effectLst/>
                <a:uLnTx/>
                <a:uFillTx/>
                <a:ea typeface="Calibri" panose="020F0502020204030204" pitchFamily="34" charset="0"/>
                <a:cs typeface="Times New Roman"/>
              </a:rPr>
              <a:t>Menu-ikon</a:t>
            </a:r>
            <a:endParaRPr kumimoji="0" lang="da-DK" sz="1400" b="0" i="0" u="none" strike="noStrike" kern="0" cap="none" spc="0" normalizeH="0" baseline="0" noProof="0" dirty="0">
              <a:ln>
                <a:noFill/>
              </a:ln>
              <a:solidFill>
                <a:srgbClr val="101820"/>
              </a:solidFill>
              <a:effectLst/>
              <a:uLnTx/>
              <a:uFillTx/>
              <a:ea typeface="Calibri" panose="020F0502020204030204" pitchFamily="34" charset="0"/>
              <a:cs typeface="Times New Roman" panose="02020603050405020304" pitchFamily="18" charset="0"/>
            </a:endParaRPr>
          </a:p>
        </p:txBody>
      </p:sp>
      <p:pic>
        <p:nvPicPr>
          <p:cNvPr id="10" name="Picture 4">
            <a:extLst>
              <a:ext uri="{FF2B5EF4-FFF2-40B4-BE49-F238E27FC236}">
                <a16:creationId xmlns:a16="http://schemas.microsoft.com/office/drawing/2014/main" id="{075E5550-0CA2-BB4C-7520-EBF3F916A99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10400" y="716479"/>
            <a:ext cx="2325793" cy="50388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0830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6FE0956-DFFB-D744-8183-FE435F55D3F9}"/>
              </a:ext>
            </a:extLst>
          </p:cNvPr>
          <p:cNvSpPr/>
          <p:nvPr/>
        </p:nvSpPr>
        <p:spPr>
          <a:xfrm>
            <a:off x="746731" y="676767"/>
            <a:ext cx="1750223" cy="431528"/>
          </a:xfrm>
          <a:prstGeom prst="rect">
            <a:avLst/>
          </a:prstGeom>
        </p:spPr>
        <p:txBody>
          <a:bodyPr wrap="none">
            <a:spAutoFit/>
          </a:bodyPr>
          <a:lstStyle/>
          <a:p>
            <a:pPr>
              <a:lnSpc>
                <a:spcPts val="2400"/>
              </a:lnSpc>
            </a:pPr>
            <a:r>
              <a:rPr lang="da-DK" sz="3200" dirty="0">
                <a:solidFill>
                  <a:srgbClr val="244C5E"/>
                </a:solidFill>
                <a:latin typeface="InterFace" panose="020B0503030203020204" pitchFamily="34" charset="0"/>
              </a:rPr>
              <a:t>Elevprofil</a:t>
            </a:r>
          </a:p>
        </p:txBody>
      </p:sp>
      <p:sp>
        <p:nvSpPr>
          <p:cNvPr id="6" name="Rectangle 7">
            <a:extLst>
              <a:ext uri="{FF2B5EF4-FFF2-40B4-BE49-F238E27FC236}">
                <a16:creationId xmlns:a16="http://schemas.microsoft.com/office/drawing/2014/main" id="{37C7C1AC-5BA5-4C41-92D8-C45922AA82DD}"/>
              </a:ext>
            </a:extLst>
          </p:cNvPr>
          <p:cNvSpPr/>
          <p:nvPr/>
        </p:nvSpPr>
        <p:spPr>
          <a:xfrm>
            <a:off x="0" y="6273800"/>
            <a:ext cx="12192000" cy="594247"/>
          </a:xfrm>
          <a:prstGeom prst="rect">
            <a:avLst/>
          </a:prstGeom>
          <a:solidFill>
            <a:srgbClr val="244C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7" name="TextBox 16">
            <a:extLst>
              <a:ext uri="{FF2B5EF4-FFF2-40B4-BE49-F238E27FC236}">
                <a16:creationId xmlns:a16="http://schemas.microsoft.com/office/drawing/2014/main" id="{C08AEEA2-5B8B-544D-83DD-7A1765FD437A}"/>
              </a:ext>
            </a:extLst>
          </p:cNvPr>
          <p:cNvSpPr txBox="1"/>
          <p:nvPr/>
        </p:nvSpPr>
        <p:spPr>
          <a:xfrm>
            <a:off x="9100219" y="6417034"/>
            <a:ext cx="2943648" cy="307777"/>
          </a:xfrm>
          <a:prstGeom prst="rect">
            <a:avLst/>
          </a:prstGeom>
          <a:noFill/>
        </p:spPr>
        <p:txBody>
          <a:bodyPr wrap="square" rtlCol="0">
            <a:spAutoFit/>
          </a:bodyPr>
          <a:lstStyle/>
          <a:p>
            <a:pPr algn="r"/>
            <a:r>
              <a:rPr lang="da-DK" sz="1400" b="1" dirty="0">
                <a:solidFill>
                  <a:srgbClr val="56C1A7"/>
                </a:solidFill>
                <a:latin typeface="InterFace" panose="020B0503030203020204" pitchFamily="34" charset="0"/>
              </a:rPr>
              <a:t>STUDICA</a:t>
            </a:r>
          </a:p>
        </p:txBody>
      </p:sp>
      <p:cxnSp>
        <p:nvCxnSpPr>
          <p:cNvPr id="8" name="Lige forbindelse 7">
            <a:extLst>
              <a:ext uri="{FF2B5EF4-FFF2-40B4-BE49-F238E27FC236}">
                <a16:creationId xmlns:a16="http://schemas.microsoft.com/office/drawing/2014/main" id="{BE32A7DB-ABF1-594D-8A08-EA3AF208C6F0}"/>
              </a:ext>
            </a:extLst>
          </p:cNvPr>
          <p:cNvCxnSpPr>
            <a:cxnSpLocks/>
          </p:cNvCxnSpPr>
          <p:nvPr/>
        </p:nvCxnSpPr>
        <p:spPr>
          <a:xfrm>
            <a:off x="546100" y="368300"/>
            <a:ext cx="0" cy="641350"/>
          </a:xfrm>
          <a:prstGeom prst="line">
            <a:avLst/>
          </a:prstGeom>
          <a:ln w="28575">
            <a:solidFill>
              <a:srgbClr val="244C5E"/>
            </a:solidFill>
          </a:ln>
        </p:spPr>
        <p:style>
          <a:lnRef idx="1">
            <a:schemeClr val="accent1"/>
          </a:lnRef>
          <a:fillRef idx="0">
            <a:schemeClr val="accent1"/>
          </a:fillRef>
          <a:effectRef idx="0">
            <a:schemeClr val="accent1"/>
          </a:effectRef>
          <a:fontRef idx="minor">
            <a:schemeClr val="tx1"/>
          </a:fontRef>
        </p:style>
      </p:cxnSp>
      <p:sp>
        <p:nvSpPr>
          <p:cNvPr id="9" name="Rektangel 1">
            <a:extLst>
              <a:ext uri="{FF2B5EF4-FFF2-40B4-BE49-F238E27FC236}">
                <a16:creationId xmlns:a16="http://schemas.microsoft.com/office/drawing/2014/main" id="{4295AC39-A455-F748-451A-696B09945031}"/>
              </a:ext>
            </a:extLst>
          </p:cNvPr>
          <p:cNvSpPr/>
          <p:nvPr/>
        </p:nvSpPr>
        <p:spPr>
          <a:xfrm>
            <a:off x="546100" y="1223843"/>
            <a:ext cx="5018676" cy="7812395"/>
          </a:xfrm>
          <a:prstGeom prst="rect">
            <a:avLst/>
          </a:prstGeom>
        </p:spPr>
        <p:txBody>
          <a:bodyPr wrap="square">
            <a:spAutoFit/>
          </a:bodyPr>
          <a:lstStyle/>
          <a:p>
            <a:pPr marL="265113" lvl="1" indent="185738">
              <a:lnSpc>
                <a:spcPct val="150000"/>
              </a:lnSpc>
              <a:buClr>
                <a:srgbClr val="F99B01"/>
              </a:buClr>
              <a:buFont typeface="Arial" panose="020B0604020202020204" pitchFamily="34" charset="0"/>
              <a:buChar char="•"/>
            </a:pPr>
            <a:r>
              <a:rPr lang="da-DK" sz="1400" dirty="0">
                <a:solidFill>
                  <a:srgbClr val="244C5E"/>
                </a:solidFill>
                <a:latin typeface="Roboto Light" panose="02000000000000000000" pitchFamily="2" charset="0"/>
                <a:ea typeface="Roboto Light" panose="02000000000000000000" pitchFamily="2" charset="0"/>
              </a:rPr>
              <a:t>I elevprofilen kan eleverne se udvalgte oplysninger, tilføje og opdatere dem.</a:t>
            </a:r>
          </a:p>
          <a:p>
            <a:pPr marL="265113" lvl="1" indent="185738">
              <a:lnSpc>
                <a:spcPct val="150000"/>
              </a:lnSpc>
              <a:buClr>
                <a:srgbClr val="F99B01"/>
              </a:buClr>
              <a:buFont typeface="Arial" panose="020B0604020202020204" pitchFamily="34" charset="0"/>
              <a:buChar char="•"/>
            </a:pPr>
            <a:endParaRPr lang="da-DK" sz="1400" dirty="0">
              <a:solidFill>
                <a:srgbClr val="244C5E"/>
              </a:solidFill>
              <a:latin typeface="Roboto Light" panose="02000000000000000000" pitchFamily="2" charset="0"/>
              <a:ea typeface="Roboto Light" panose="02000000000000000000" pitchFamily="2" charset="0"/>
            </a:endParaRPr>
          </a:p>
          <a:p>
            <a:pPr marL="265113" lvl="1" indent="185738">
              <a:lnSpc>
                <a:spcPct val="150000"/>
              </a:lnSpc>
              <a:buClr>
                <a:srgbClr val="F99B01"/>
              </a:buClr>
              <a:buFont typeface="Arial" panose="020B0604020202020204" pitchFamily="34" charset="0"/>
              <a:buChar char="•"/>
            </a:pPr>
            <a:r>
              <a:rPr lang="da-DK" sz="1400" dirty="0">
                <a:solidFill>
                  <a:srgbClr val="244C5E"/>
                </a:solidFill>
                <a:latin typeface="Roboto Light" panose="02000000000000000000" pitchFamily="2" charset="0"/>
                <a:ea typeface="Roboto Light" panose="02000000000000000000" pitchFamily="2" charset="0"/>
              </a:rPr>
              <a:t>Eleven kan tilføje og rette:</a:t>
            </a:r>
          </a:p>
          <a:p>
            <a:pPr marL="722313" lvl="2" indent="185738">
              <a:lnSpc>
                <a:spcPct val="150000"/>
              </a:lnSpc>
              <a:buClr>
                <a:srgbClr val="F99B01"/>
              </a:buClr>
              <a:buFont typeface="Arial" panose="020B0604020202020204" pitchFamily="34" charset="0"/>
              <a:buChar char="•"/>
            </a:pPr>
            <a:r>
              <a:rPr lang="da-DK" sz="1400" dirty="0">
                <a:solidFill>
                  <a:srgbClr val="244C5E"/>
                </a:solidFill>
                <a:latin typeface="Roboto Light" panose="02000000000000000000" pitchFamily="2" charset="0"/>
                <a:ea typeface="Roboto Light" panose="02000000000000000000" pitchFamily="2" charset="0"/>
              </a:rPr>
              <a:t>Profil foto, som også anvendes i studiekort og vises i brugergrænsefladerne for undervisere og administrative medarbejdere i STUDICA.</a:t>
            </a:r>
          </a:p>
          <a:p>
            <a:pPr marL="722313" lvl="2" indent="185738">
              <a:lnSpc>
                <a:spcPct val="150000"/>
              </a:lnSpc>
              <a:buClr>
                <a:srgbClr val="F99B01"/>
              </a:buClr>
              <a:buFont typeface="Arial" panose="020B0604020202020204" pitchFamily="34" charset="0"/>
              <a:buChar char="•"/>
            </a:pPr>
            <a:r>
              <a:rPr lang="da-DK" sz="1400" dirty="0">
                <a:solidFill>
                  <a:srgbClr val="244C5E"/>
                </a:solidFill>
                <a:latin typeface="Roboto Light" panose="02000000000000000000" pitchFamily="2" charset="0"/>
                <a:ea typeface="Roboto Light" panose="02000000000000000000" pitchFamily="2" charset="0"/>
              </a:rPr>
              <a:t>Privat e-mail og telefonnummer. Dette opdateres i elevprofilen i STUDICA.</a:t>
            </a:r>
          </a:p>
          <a:p>
            <a:pPr marL="265113" lvl="1" indent="185738">
              <a:lnSpc>
                <a:spcPct val="150000"/>
              </a:lnSpc>
              <a:buClr>
                <a:srgbClr val="F99B01"/>
              </a:buClr>
              <a:buFont typeface="Arial" panose="020B0604020202020204" pitchFamily="34" charset="0"/>
              <a:buChar char="•"/>
            </a:pPr>
            <a:endParaRPr lang="da-DK" sz="1400" dirty="0">
              <a:solidFill>
                <a:srgbClr val="244C5E"/>
              </a:solidFill>
              <a:latin typeface="Roboto Light" panose="02000000000000000000" pitchFamily="2" charset="0"/>
              <a:ea typeface="Roboto Light" panose="02000000000000000000" pitchFamily="2" charset="0"/>
            </a:endParaRPr>
          </a:p>
          <a:p>
            <a:pPr marL="265113" lvl="1" indent="185738">
              <a:lnSpc>
                <a:spcPct val="150000"/>
              </a:lnSpc>
              <a:buClr>
                <a:srgbClr val="F99B01"/>
              </a:buClr>
              <a:buFont typeface="Arial" panose="020B0604020202020204" pitchFamily="34" charset="0"/>
              <a:buChar char="•"/>
            </a:pPr>
            <a:r>
              <a:rPr lang="da-DK" sz="1400" dirty="0">
                <a:solidFill>
                  <a:srgbClr val="244C5E"/>
                </a:solidFill>
                <a:latin typeface="Roboto Light" panose="02000000000000000000" pitchFamily="2" charset="0"/>
                <a:ea typeface="Roboto Light" panose="02000000000000000000" pitchFamily="2" charset="0"/>
              </a:rPr>
              <a:t>Eleven kan skifte mellem visning i sprogene dansk, engelsk og tysk.</a:t>
            </a:r>
          </a:p>
          <a:p>
            <a:pPr marL="265113" lvl="1">
              <a:lnSpc>
                <a:spcPct val="150000"/>
              </a:lnSpc>
              <a:buClr>
                <a:srgbClr val="F99B01"/>
              </a:buClr>
            </a:pPr>
            <a:endParaRPr lang="da-DK" sz="1400" dirty="0">
              <a:solidFill>
                <a:srgbClr val="244C5E"/>
              </a:solidFill>
              <a:latin typeface="Roboto Light" panose="02000000000000000000" pitchFamily="2" charset="0"/>
              <a:ea typeface="Roboto Light" panose="02000000000000000000" pitchFamily="2" charset="0"/>
            </a:endParaRPr>
          </a:p>
          <a:p>
            <a:pPr marL="265113" lvl="1" indent="185738">
              <a:lnSpc>
                <a:spcPct val="150000"/>
              </a:lnSpc>
              <a:buClr>
                <a:srgbClr val="F99B01"/>
              </a:buClr>
              <a:buFont typeface="Arial" panose="020B0604020202020204" pitchFamily="34" charset="0"/>
              <a:buChar char="•"/>
            </a:pPr>
            <a:endParaRPr lang="da-DK" sz="1400" dirty="0">
              <a:solidFill>
                <a:srgbClr val="244C5E"/>
              </a:solidFill>
              <a:latin typeface="Roboto Light" panose="02000000000000000000" pitchFamily="2" charset="0"/>
              <a:ea typeface="Roboto Light" panose="02000000000000000000" pitchFamily="2" charset="0"/>
            </a:endParaRPr>
          </a:p>
          <a:p>
            <a:pPr marL="265113" lvl="1">
              <a:lnSpc>
                <a:spcPct val="150000"/>
              </a:lnSpc>
              <a:buClr>
                <a:srgbClr val="F99B01"/>
              </a:buClr>
            </a:pPr>
            <a:endParaRPr lang="da-DK" sz="1400" dirty="0">
              <a:solidFill>
                <a:srgbClr val="244C5E"/>
              </a:solidFill>
              <a:latin typeface="Roboto Light" panose="02000000000000000000" pitchFamily="2" charset="0"/>
              <a:ea typeface="Roboto Light" panose="02000000000000000000" pitchFamily="2" charset="0"/>
            </a:endParaRPr>
          </a:p>
          <a:p>
            <a:pPr marL="265113" lvl="1" indent="185738">
              <a:lnSpc>
                <a:spcPct val="150000"/>
              </a:lnSpc>
              <a:buClr>
                <a:srgbClr val="F99B01"/>
              </a:buClr>
              <a:buFont typeface="Arial" panose="020B0604020202020204" pitchFamily="34" charset="0"/>
              <a:buChar char="•"/>
            </a:pPr>
            <a:endParaRPr lang="da-DK" sz="1400" dirty="0">
              <a:solidFill>
                <a:srgbClr val="244C5E"/>
              </a:solidFill>
              <a:latin typeface="Roboto Light" panose="02000000000000000000" pitchFamily="2" charset="0"/>
              <a:ea typeface="Roboto Light" panose="02000000000000000000" pitchFamily="2" charset="0"/>
            </a:endParaRPr>
          </a:p>
          <a:p>
            <a:pPr marL="722313" lvl="2" indent="185738">
              <a:lnSpc>
                <a:spcPct val="150000"/>
              </a:lnSpc>
              <a:buClr>
                <a:srgbClr val="F99B01"/>
              </a:buClr>
              <a:buFont typeface="Arial" panose="020B0604020202020204" pitchFamily="34" charset="0"/>
              <a:buChar char="•"/>
            </a:pPr>
            <a:endParaRPr lang="da-DK" sz="1400" dirty="0">
              <a:solidFill>
                <a:srgbClr val="FF0000"/>
              </a:solidFill>
              <a:latin typeface="Roboto Light" panose="02000000000000000000" pitchFamily="2" charset="0"/>
              <a:ea typeface="Roboto Light" panose="02000000000000000000" pitchFamily="2" charset="0"/>
            </a:endParaRPr>
          </a:p>
          <a:p>
            <a:pPr marL="722313" lvl="2">
              <a:lnSpc>
                <a:spcPct val="150000"/>
              </a:lnSpc>
              <a:buClr>
                <a:srgbClr val="F99B01"/>
              </a:buClr>
            </a:pPr>
            <a:endParaRPr lang="da-DK" sz="1400" dirty="0">
              <a:solidFill>
                <a:srgbClr val="244C5E"/>
              </a:solidFill>
              <a:latin typeface="Roboto Light" panose="02000000000000000000" pitchFamily="2" charset="0"/>
              <a:ea typeface="Roboto Light" panose="02000000000000000000" pitchFamily="2" charset="0"/>
            </a:endParaRPr>
          </a:p>
          <a:p>
            <a:pPr marL="722313" lvl="2">
              <a:lnSpc>
                <a:spcPct val="150000"/>
              </a:lnSpc>
              <a:buClr>
                <a:srgbClr val="F99B01"/>
              </a:buClr>
            </a:pPr>
            <a:endParaRPr lang="da-DK" sz="1400" dirty="0">
              <a:solidFill>
                <a:srgbClr val="FF0000"/>
              </a:solidFill>
              <a:latin typeface="Roboto Light" panose="02000000000000000000" pitchFamily="2" charset="0"/>
              <a:ea typeface="Roboto Light" panose="02000000000000000000" pitchFamily="2" charset="0"/>
            </a:endParaRPr>
          </a:p>
          <a:p>
            <a:pPr marL="722313" lvl="2">
              <a:lnSpc>
                <a:spcPct val="150000"/>
              </a:lnSpc>
              <a:buClr>
                <a:srgbClr val="F99B01"/>
              </a:buClr>
            </a:pPr>
            <a:endParaRPr lang="da-DK" sz="1400" dirty="0">
              <a:solidFill>
                <a:srgbClr val="244C5E"/>
              </a:solidFill>
              <a:latin typeface="Roboto Light" panose="02000000000000000000" pitchFamily="2" charset="0"/>
              <a:ea typeface="Roboto Light" panose="02000000000000000000" pitchFamily="2" charset="0"/>
            </a:endParaRPr>
          </a:p>
          <a:p>
            <a:pPr marL="722313" lvl="2" indent="185738">
              <a:lnSpc>
                <a:spcPct val="150000"/>
              </a:lnSpc>
              <a:buClr>
                <a:srgbClr val="F99B01"/>
              </a:buClr>
              <a:buFont typeface="Arial" panose="020B0604020202020204" pitchFamily="34" charset="0"/>
              <a:buChar char="•"/>
            </a:pPr>
            <a:endParaRPr lang="da-DK" sz="1400" dirty="0">
              <a:solidFill>
                <a:srgbClr val="244C5E"/>
              </a:solidFill>
              <a:latin typeface="Roboto Light" panose="02000000000000000000" pitchFamily="2" charset="0"/>
              <a:ea typeface="Roboto Light" panose="02000000000000000000" pitchFamily="2" charset="0"/>
            </a:endParaRPr>
          </a:p>
          <a:p>
            <a:pPr marL="722313" lvl="2" indent="185738">
              <a:lnSpc>
                <a:spcPct val="150000"/>
              </a:lnSpc>
              <a:buClr>
                <a:srgbClr val="F99B01"/>
              </a:buClr>
              <a:buFont typeface="Arial" panose="020B0604020202020204" pitchFamily="34" charset="0"/>
              <a:buChar char="•"/>
            </a:pPr>
            <a:endParaRPr lang="da-DK" sz="1400" dirty="0">
              <a:solidFill>
                <a:srgbClr val="FF0000"/>
              </a:solidFill>
              <a:latin typeface="Roboto Light" panose="02000000000000000000" pitchFamily="2" charset="0"/>
              <a:ea typeface="Roboto Light" panose="02000000000000000000" pitchFamily="2" charset="0"/>
            </a:endParaRPr>
          </a:p>
          <a:p>
            <a:pPr marL="722313" lvl="2" indent="185738">
              <a:lnSpc>
                <a:spcPct val="150000"/>
              </a:lnSpc>
              <a:buClr>
                <a:srgbClr val="F99B01"/>
              </a:buClr>
              <a:buFont typeface="Arial" panose="020B0604020202020204" pitchFamily="34" charset="0"/>
              <a:buChar char="•"/>
            </a:pPr>
            <a:endParaRPr lang="da-DK" sz="1400" dirty="0">
              <a:solidFill>
                <a:srgbClr val="244C5E"/>
              </a:solidFill>
              <a:latin typeface="Roboto Light" panose="02000000000000000000" pitchFamily="2" charset="0"/>
              <a:ea typeface="Roboto Light" panose="02000000000000000000" pitchFamily="2" charset="0"/>
            </a:endParaRPr>
          </a:p>
          <a:p>
            <a:pPr marL="722313" lvl="2" indent="185738">
              <a:lnSpc>
                <a:spcPct val="150000"/>
              </a:lnSpc>
              <a:buClr>
                <a:srgbClr val="F99B01"/>
              </a:buClr>
              <a:buFont typeface="Arial" panose="020B0604020202020204" pitchFamily="34" charset="0"/>
              <a:buChar char="•"/>
            </a:pPr>
            <a:endParaRPr lang="da-DK" sz="1400" dirty="0">
              <a:solidFill>
                <a:srgbClr val="244C5E"/>
              </a:solidFill>
              <a:latin typeface="Roboto Light" panose="02000000000000000000" pitchFamily="2" charset="0"/>
              <a:ea typeface="Roboto Light" panose="02000000000000000000" pitchFamily="2" charset="0"/>
            </a:endParaRPr>
          </a:p>
        </p:txBody>
      </p:sp>
      <p:pic>
        <p:nvPicPr>
          <p:cNvPr id="5122" name="Picture 2">
            <a:extLst>
              <a:ext uri="{FF2B5EF4-FFF2-40B4-BE49-F238E27FC236}">
                <a16:creationId xmlns:a16="http://schemas.microsoft.com/office/drawing/2014/main" id="{FB0387A4-52D9-FAD8-18F1-E68608FC0B0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79600" y="669600"/>
            <a:ext cx="2326333" cy="504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27684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6FE0956-DFFB-D744-8183-FE435F55D3F9}"/>
              </a:ext>
            </a:extLst>
          </p:cNvPr>
          <p:cNvSpPr/>
          <p:nvPr/>
        </p:nvSpPr>
        <p:spPr>
          <a:xfrm>
            <a:off x="746731" y="676767"/>
            <a:ext cx="1911677" cy="431528"/>
          </a:xfrm>
          <a:prstGeom prst="rect">
            <a:avLst/>
          </a:prstGeom>
        </p:spPr>
        <p:txBody>
          <a:bodyPr wrap="none">
            <a:spAutoFit/>
          </a:bodyPr>
          <a:lstStyle/>
          <a:p>
            <a:pPr>
              <a:lnSpc>
                <a:spcPts val="2400"/>
              </a:lnSpc>
            </a:pPr>
            <a:r>
              <a:rPr lang="da-DK" sz="3200" dirty="0">
                <a:solidFill>
                  <a:srgbClr val="244C5E"/>
                </a:solidFill>
                <a:latin typeface="InterFace" panose="020B0503030203020204" pitchFamily="34" charset="0"/>
              </a:rPr>
              <a:t>Studiekort</a:t>
            </a:r>
          </a:p>
        </p:txBody>
      </p:sp>
      <p:sp>
        <p:nvSpPr>
          <p:cNvPr id="6" name="Rectangle 7">
            <a:extLst>
              <a:ext uri="{FF2B5EF4-FFF2-40B4-BE49-F238E27FC236}">
                <a16:creationId xmlns:a16="http://schemas.microsoft.com/office/drawing/2014/main" id="{37C7C1AC-5BA5-4C41-92D8-C45922AA82DD}"/>
              </a:ext>
            </a:extLst>
          </p:cNvPr>
          <p:cNvSpPr/>
          <p:nvPr/>
        </p:nvSpPr>
        <p:spPr>
          <a:xfrm>
            <a:off x="0" y="6273800"/>
            <a:ext cx="12192000" cy="594247"/>
          </a:xfrm>
          <a:prstGeom prst="rect">
            <a:avLst/>
          </a:prstGeom>
          <a:solidFill>
            <a:srgbClr val="244C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7" name="TextBox 16">
            <a:extLst>
              <a:ext uri="{FF2B5EF4-FFF2-40B4-BE49-F238E27FC236}">
                <a16:creationId xmlns:a16="http://schemas.microsoft.com/office/drawing/2014/main" id="{C08AEEA2-5B8B-544D-83DD-7A1765FD437A}"/>
              </a:ext>
            </a:extLst>
          </p:cNvPr>
          <p:cNvSpPr txBox="1"/>
          <p:nvPr/>
        </p:nvSpPr>
        <p:spPr>
          <a:xfrm>
            <a:off x="9100219" y="6417034"/>
            <a:ext cx="2943648" cy="307777"/>
          </a:xfrm>
          <a:prstGeom prst="rect">
            <a:avLst/>
          </a:prstGeom>
          <a:noFill/>
        </p:spPr>
        <p:txBody>
          <a:bodyPr wrap="square" rtlCol="0">
            <a:spAutoFit/>
          </a:bodyPr>
          <a:lstStyle/>
          <a:p>
            <a:pPr algn="r"/>
            <a:r>
              <a:rPr lang="da-DK" sz="1400" b="1" dirty="0">
                <a:solidFill>
                  <a:srgbClr val="56C1A7"/>
                </a:solidFill>
                <a:latin typeface="InterFace" panose="020B0503030203020204" pitchFamily="34" charset="0"/>
              </a:rPr>
              <a:t>STUDICA</a:t>
            </a:r>
          </a:p>
        </p:txBody>
      </p:sp>
      <p:cxnSp>
        <p:nvCxnSpPr>
          <p:cNvPr id="8" name="Lige forbindelse 7">
            <a:extLst>
              <a:ext uri="{FF2B5EF4-FFF2-40B4-BE49-F238E27FC236}">
                <a16:creationId xmlns:a16="http://schemas.microsoft.com/office/drawing/2014/main" id="{BE32A7DB-ABF1-594D-8A08-EA3AF208C6F0}"/>
              </a:ext>
            </a:extLst>
          </p:cNvPr>
          <p:cNvCxnSpPr>
            <a:cxnSpLocks/>
          </p:cNvCxnSpPr>
          <p:nvPr/>
        </p:nvCxnSpPr>
        <p:spPr>
          <a:xfrm>
            <a:off x="546100" y="368300"/>
            <a:ext cx="0" cy="641350"/>
          </a:xfrm>
          <a:prstGeom prst="line">
            <a:avLst/>
          </a:prstGeom>
          <a:ln w="28575">
            <a:solidFill>
              <a:srgbClr val="244C5E"/>
            </a:solidFill>
          </a:ln>
        </p:spPr>
        <p:style>
          <a:lnRef idx="1">
            <a:schemeClr val="accent1"/>
          </a:lnRef>
          <a:fillRef idx="0">
            <a:schemeClr val="accent1"/>
          </a:fillRef>
          <a:effectRef idx="0">
            <a:schemeClr val="accent1"/>
          </a:effectRef>
          <a:fontRef idx="minor">
            <a:schemeClr val="tx1"/>
          </a:fontRef>
        </p:style>
      </p:cxnSp>
      <p:sp>
        <p:nvSpPr>
          <p:cNvPr id="9" name="Rektangel 1">
            <a:extLst>
              <a:ext uri="{FF2B5EF4-FFF2-40B4-BE49-F238E27FC236}">
                <a16:creationId xmlns:a16="http://schemas.microsoft.com/office/drawing/2014/main" id="{FA20A34B-3AB3-F71A-93CE-F16C1C25B3FD}"/>
              </a:ext>
            </a:extLst>
          </p:cNvPr>
          <p:cNvSpPr/>
          <p:nvPr/>
        </p:nvSpPr>
        <p:spPr>
          <a:xfrm>
            <a:off x="546100" y="1223843"/>
            <a:ext cx="5018676" cy="4580741"/>
          </a:xfrm>
          <a:prstGeom prst="rect">
            <a:avLst/>
          </a:prstGeom>
        </p:spPr>
        <p:txBody>
          <a:bodyPr wrap="square">
            <a:spAutoFit/>
          </a:bodyPr>
          <a:lstStyle/>
          <a:p>
            <a:pPr marL="265113" lvl="1" indent="185738">
              <a:lnSpc>
                <a:spcPct val="150000"/>
              </a:lnSpc>
              <a:buClr>
                <a:srgbClr val="F99B01"/>
              </a:buClr>
              <a:buFont typeface="Arial" panose="020B0604020202020204" pitchFamily="34" charset="0"/>
              <a:buChar char="•"/>
            </a:pPr>
            <a:r>
              <a:rPr lang="da-DK" sz="1400" dirty="0">
                <a:solidFill>
                  <a:srgbClr val="244C5E"/>
                </a:solidFill>
                <a:latin typeface="Roboto Light" panose="02000000000000000000" pitchFamily="2" charset="0"/>
                <a:ea typeface="Roboto Light" panose="02000000000000000000" pitchFamily="2" charset="0"/>
              </a:rPr>
              <a:t>Studiekortet viser elevens profilfoto, navn, fødselsdato og skolens logo.</a:t>
            </a:r>
          </a:p>
          <a:p>
            <a:pPr marL="265113" lvl="1">
              <a:lnSpc>
                <a:spcPct val="150000"/>
              </a:lnSpc>
              <a:buClr>
                <a:srgbClr val="F99B01"/>
              </a:buClr>
            </a:pPr>
            <a:endParaRPr lang="da-DK" sz="1400" dirty="0">
              <a:solidFill>
                <a:srgbClr val="244C5E"/>
              </a:solidFill>
              <a:latin typeface="Roboto Light" panose="02000000000000000000" pitchFamily="2" charset="0"/>
              <a:ea typeface="Roboto Light" panose="02000000000000000000" pitchFamily="2" charset="0"/>
            </a:endParaRPr>
          </a:p>
          <a:p>
            <a:pPr marL="265113" lvl="1" indent="185738">
              <a:lnSpc>
                <a:spcPct val="150000"/>
              </a:lnSpc>
              <a:buClr>
                <a:srgbClr val="F99B01"/>
              </a:buClr>
              <a:buFont typeface="Arial" panose="020B0604020202020204" pitchFamily="34" charset="0"/>
              <a:buChar char="•"/>
            </a:pPr>
            <a:endParaRPr lang="da-DK" sz="1400" dirty="0">
              <a:solidFill>
                <a:srgbClr val="244C5E"/>
              </a:solidFill>
              <a:latin typeface="Roboto Light" panose="02000000000000000000" pitchFamily="2" charset="0"/>
              <a:ea typeface="Roboto Light" panose="02000000000000000000" pitchFamily="2" charset="0"/>
            </a:endParaRPr>
          </a:p>
          <a:p>
            <a:pPr marL="265113" lvl="1">
              <a:lnSpc>
                <a:spcPct val="150000"/>
              </a:lnSpc>
              <a:buClr>
                <a:srgbClr val="F99B01"/>
              </a:buClr>
            </a:pPr>
            <a:endParaRPr lang="da-DK" sz="1400" dirty="0">
              <a:solidFill>
                <a:srgbClr val="244C5E"/>
              </a:solidFill>
              <a:latin typeface="Roboto Light" panose="02000000000000000000" pitchFamily="2" charset="0"/>
              <a:ea typeface="Roboto Light" panose="02000000000000000000" pitchFamily="2" charset="0"/>
            </a:endParaRPr>
          </a:p>
          <a:p>
            <a:pPr marL="265113" lvl="1" indent="185738">
              <a:lnSpc>
                <a:spcPct val="150000"/>
              </a:lnSpc>
              <a:buClr>
                <a:srgbClr val="F99B01"/>
              </a:buClr>
              <a:buFont typeface="Arial" panose="020B0604020202020204" pitchFamily="34" charset="0"/>
              <a:buChar char="•"/>
            </a:pPr>
            <a:endParaRPr lang="da-DK" sz="1400" dirty="0">
              <a:solidFill>
                <a:srgbClr val="244C5E"/>
              </a:solidFill>
              <a:latin typeface="Roboto Light" panose="02000000000000000000" pitchFamily="2" charset="0"/>
              <a:ea typeface="Roboto Light" panose="02000000000000000000" pitchFamily="2" charset="0"/>
            </a:endParaRPr>
          </a:p>
          <a:p>
            <a:pPr marL="722313" lvl="2" indent="185738">
              <a:lnSpc>
                <a:spcPct val="150000"/>
              </a:lnSpc>
              <a:buClr>
                <a:srgbClr val="F99B01"/>
              </a:buClr>
              <a:buFont typeface="Arial" panose="020B0604020202020204" pitchFamily="34" charset="0"/>
              <a:buChar char="•"/>
            </a:pPr>
            <a:endParaRPr lang="da-DK" sz="1400" dirty="0">
              <a:solidFill>
                <a:srgbClr val="FF0000"/>
              </a:solidFill>
              <a:latin typeface="Roboto Light" panose="02000000000000000000" pitchFamily="2" charset="0"/>
              <a:ea typeface="Roboto Light" panose="02000000000000000000" pitchFamily="2" charset="0"/>
            </a:endParaRPr>
          </a:p>
          <a:p>
            <a:pPr marL="722313" lvl="2">
              <a:lnSpc>
                <a:spcPct val="150000"/>
              </a:lnSpc>
              <a:buClr>
                <a:srgbClr val="F99B01"/>
              </a:buClr>
            </a:pPr>
            <a:endParaRPr lang="da-DK" sz="1400" dirty="0">
              <a:solidFill>
                <a:srgbClr val="244C5E"/>
              </a:solidFill>
              <a:latin typeface="Roboto Light" panose="02000000000000000000" pitchFamily="2" charset="0"/>
              <a:ea typeface="Roboto Light" panose="02000000000000000000" pitchFamily="2" charset="0"/>
            </a:endParaRPr>
          </a:p>
          <a:p>
            <a:pPr marL="722313" lvl="2">
              <a:lnSpc>
                <a:spcPct val="150000"/>
              </a:lnSpc>
              <a:buClr>
                <a:srgbClr val="F99B01"/>
              </a:buClr>
            </a:pPr>
            <a:endParaRPr lang="da-DK" sz="1400" dirty="0">
              <a:solidFill>
                <a:srgbClr val="FF0000"/>
              </a:solidFill>
              <a:latin typeface="Roboto Light" panose="02000000000000000000" pitchFamily="2" charset="0"/>
              <a:ea typeface="Roboto Light" panose="02000000000000000000" pitchFamily="2" charset="0"/>
            </a:endParaRPr>
          </a:p>
          <a:p>
            <a:pPr marL="722313" lvl="2">
              <a:lnSpc>
                <a:spcPct val="150000"/>
              </a:lnSpc>
              <a:buClr>
                <a:srgbClr val="F99B01"/>
              </a:buClr>
            </a:pPr>
            <a:endParaRPr lang="da-DK" sz="1400" dirty="0">
              <a:solidFill>
                <a:srgbClr val="244C5E"/>
              </a:solidFill>
              <a:latin typeface="Roboto Light" panose="02000000000000000000" pitchFamily="2" charset="0"/>
              <a:ea typeface="Roboto Light" panose="02000000000000000000" pitchFamily="2" charset="0"/>
            </a:endParaRPr>
          </a:p>
          <a:p>
            <a:pPr marL="722313" lvl="2" indent="185738">
              <a:lnSpc>
                <a:spcPct val="150000"/>
              </a:lnSpc>
              <a:buClr>
                <a:srgbClr val="F99B01"/>
              </a:buClr>
              <a:buFont typeface="Arial" panose="020B0604020202020204" pitchFamily="34" charset="0"/>
              <a:buChar char="•"/>
            </a:pPr>
            <a:endParaRPr lang="da-DK" sz="1400" dirty="0">
              <a:solidFill>
                <a:srgbClr val="244C5E"/>
              </a:solidFill>
              <a:latin typeface="Roboto Light" panose="02000000000000000000" pitchFamily="2" charset="0"/>
              <a:ea typeface="Roboto Light" panose="02000000000000000000" pitchFamily="2" charset="0"/>
            </a:endParaRPr>
          </a:p>
          <a:p>
            <a:pPr marL="722313" lvl="2" indent="185738">
              <a:lnSpc>
                <a:spcPct val="150000"/>
              </a:lnSpc>
              <a:buClr>
                <a:srgbClr val="F99B01"/>
              </a:buClr>
              <a:buFont typeface="Arial" panose="020B0604020202020204" pitchFamily="34" charset="0"/>
              <a:buChar char="•"/>
            </a:pPr>
            <a:endParaRPr lang="da-DK" sz="1400" dirty="0">
              <a:solidFill>
                <a:srgbClr val="FF0000"/>
              </a:solidFill>
              <a:latin typeface="Roboto Light" panose="02000000000000000000" pitchFamily="2" charset="0"/>
              <a:ea typeface="Roboto Light" panose="02000000000000000000" pitchFamily="2" charset="0"/>
            </a:endParaRPr>
          </a:p>
          <a:p>
            <a:pPr marL="722313" lvl="2" indent="185738">
              <a:lnSpc>
                <a:spcPct val="150000"/>
              </a:lnSpc>
              <a:buClr>
                <a:srgbClr val="F99B01"/>
              </a:buClr>
              <a:buFont typeface="Arial" panose="020B0604020202020204" pitchFamily="34" charset="0"/>
              <a:buChar char="•"/>
            </a:pPr>
            <a:endParaRPr lang="da-DK" sz="1400" dirty="0">
              <a:solidFill>
                <a:srgbClr val="244C5E"/>
              </a:solidFill>
              <a:latin typeface="Roboto Light" panose="02000000000000000000" pitchFamily="2" charset="0"/>
              <a:ea typeface="Roboto Light" panose="02000000000000000000" pitchFamily="2" charset="0"/>
            </a:endParaRPr>
          </a:p>
          <a:p>
            <a:pPr marL="722313" lvl="2" indent="185738">
              <a:lnSpc>
                <a:spcPct val="150000"/>
              </a:lnSpc>
              <a:buClr>
                <a:srgbClr val="F99B01"/>
              </a:buClr>
              <a:buFont typeface="Arial" panose="020B0604020202020204" pitchFamily="34" charset="0"/>
              <a:buChar char="•"/>
            </a:pPr>
            <a:endParaRPr lang="da-DK" sz="1400" dirty="0">
              <a:solidFill>
                <a:srgbClr val="244C5E"/>
              </a:solidFill>
              <a:latin typeface="Roboto Light" panose="02000000000000000000" pitchFamily="2" charset="0"/>
              <a:ea typeface="Roboto Light" panose="02000000000000000000" pitchFamily="2" charset="0"/>
            </a:endParaRPr>
          </a:p>
        </p:txBody>
      </p:sp>
      <p:pic>
        <p:nvPicPr>
          <p:cNvPr id="7170" name="Picture 2">
            <a:extLst>
              <a:ext uri="{FF2B5EF4-FFF2-40B4-BE49-F238E27FC236}">
                <a16:creationId xmlns:a16="http://schemas.microsoft.com/office/drawing/2014/main" id="{B6598178-B094-F836-AA09-60F10C098E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41385" y="676767"/>
            <a:ext cx="2326333" cy="504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978553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a:extLst>
              <a:ext uri="{FF2B5EF4-FFF2-40B4-BE49-F238E27FC236}">
                <a16:creationId xmlns:a16="http://schemas.microsoft.com/office/drawing/2014/main" id="{CB343D6C-5093-6F7C-0DCC-190684CD408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18709" y="945513"/>
            <a:ext cx="2326333" cy="50400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36FE0956-DFFB-D744-8183-FE435F55D3F9}"/>
              </a:ext>
            </a:extLst>
          </p:cNvPr>
          <p:cNvSpPr/>
          <p:nvPr/>
        </p:nvSpPr>
        <p:spPr>
          <a:xfrm>
            <a:off x="746731" y="676767"/>
            <a:ext cx="1338443" cy="431528"/>
          </a:xfrm>
          <a:prstGeom prst="rect">
            <a:avLst/>
          </a:prstGeom>
        </p:spPr>
        <p:txBody>
          <a:bodyPr wrap="none">
            <a:spAutoFit/>
          </a:bodyPr>
          <a:lstStyle/>
          <a:p>
            <a:pPr>
              <a:lnSpc>
                <a:spcPts val="2400"/>
              </a:lnSpc>
            </a:pPr>
            <a:r>
              <a:rPr lang="da-DK" sz="3200" dirty="0">
                <a:solidFill>
                  <a:srgbClr val="244C5E"/>
                </a:solidFill>
                <a:latin typeface="InterFace" panose="020B0503030203020204" pitchFamily="34" charset="0"/>
              </a:rPr>
              <a:t>Fravær</a:t>
            </a:r>
          </a:p>
        </p:txBody>
      </p:sp>
      <p:sp>
        <p:nvSpPr>
          <p:cNvPr id="6" name="Rectangle 7">
            <a:extLst>
              <a:ext uri="{FF2B5EF4-FFF2-40B4-BE49-F238E27FC236}">
                <a16:creationId xmlns:a16="http://schemas.microsoft.com/office/drawing/2014/main" id="{37C7C1AC-5BA5-4C41-92D8-C45922AA82DD}"/>
              </a:ext>
            </a:extLst>
          </p:cNvPr>
          <p:cNvSpPr/>
          <p:nvPr/>
        </p:nvSpPr>
        <p:spPr>
          <a:xfrm>
            <a:off x="0" y="6273800"/>
            <a:ext cx="12192000" cy="594247"/>
          </a:xfrm>
          <a:prstGeom prst="rect">
            <a:avLst/>
          </a:prstGeom>
          <a:solidFill>
            <a:srgbClr val="244C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7" name="TextBox 16">
            <a:extLst>
              <a:ext uri="{FF2B5EF4-FFF2-40B4-BE49-F238E27FC236}">
                <a16:creationId xmlns:a16="http://schemas.microsoft.com/office/drawing/2014/main" id="{C08AEEA2-5B8B-544D-83DD-7A1765FD437A}"/>
              </a:ext>
            </a:extLst>
          </p:cNvPr>
          <p:cNvSpPr txBox="1"/>
          <p:nvPr/>
        </p:nvSpPr>
        <p:spPr>
          <a:xfrm>
            <a:off x="9100219" y="6417034"/>
            <a:ext cx="2943648" cy="307777"/>
          </a:xfrm>
          <a:prstGeom prst="rect">
            <a:avLst/>
          </a:prstGeom>
          <a:noFill/>
        </p:spPr>
        <p:txBody>
          <a:bodyPr wrap="square" rtlCol="0">
            <a:spAutoFit/>
          </a:bodyPr>
          <a:lstStyle/>
          <a:p>
            <a:pPr algn="r"/>
            <a:r>
              <a:rPr lang="da-DK" sz="1400" b="1" dirty="0">
                <a:solidFill>
                  <a:srgbClr val="56C1A7"/>
                </a:solidFill>
                <a:latin typeface="InterFace" panose="020B0503030203020204" pitchFamily="34" charset="0"/>
              </a:rPr>
              <a:t>STUDICA</a:t>
            </a:r>
          </a:p>
        </p:txBody>
      </p:sp>
      <p:cxnSp>
        <p:nvCxnSpPr>
          <p:cNvPr id="8" name="Lige forbindelse 7">
            <a:extLst>
              <a:ext uri="{FF2B5EF4-FFF2-40B4-BE49-F238E27FC236}">
                <a16:creationId xmlns:a16="http://schemas.microsoft.com/office/drawing/2014/main" id="{BE32A7DB-ABF1-594D-8A08-EA3AF208C6F0}"/>
              </a:ext>
            </a:extLst>
          </p:cNvPr>
          <p:cNvCxnSpPr>
            <a:cxnSpLocks/>
          </p:cNvCxnSpPr>
          <p:nvPr/>
        </p:nvCxnSpPr>
        <p:spPr>
          <a:xfrm>
            <a:off x="546100" y="368300"/>
            <a:ext cx="0" cy="641350"/>
          </a:xfrm>
          <a:prstGeom prst="line">
            <a:avLst/>
          </a:prstGeom>
          <a:ln w="28575">
            <a:solidFill>
              <a:srgbClr val="244C5E"/>
            </a:solidFill>
          </a:ln>
        </p:spPr>
        <p:style>
          <a:lnRef idx="1">
            <a:schemeClr val="accent1"/>
          </a:lnRef>
          <a:fillRef idx="0">
            <a:schemeClr val="accent1"/>
          </a:fillRef>
          <a:effectRef idx="0">
            <a:schemeClr val="accent1"/>
          </a:effectRef>
          <a:fontRef idx="minor">
            <a:schemeClr val="tx1"/>
          </a:fontRef>
        </p:style>
      </p:cxnSp>
      <p:sp>
        <p:nvSpPr>
          <p:cNvPr id="9" name="Rektangel 1">
            <a:extLst>
              <a:ext uri="{FF2B5EF4-FFF2-40B4-BE49-F238E27FC236}">
                <a16:creationId xmlns:a16="http://schemas.microsoft.com/office/drawing/2014/main" id="{4295AC39-A455-F748-451A-696B09945031}"/>
              </a:ext>
            </a:extLst>
          </p:cNvPr>
          <p:cNvSpPr/>
          <p:nvPr/>
        </p:nvSpPr>
        <p:spPr>
          <a:xfrm>
            <a:off x="546100" y="1223843"/>
            <a:ext cx="5018676" cy="9751387"/>
          </a:xfrm>
          <a:prstGeom prst="rect">
            <a:avLst/>
          </a:prstGeom>
        </p:spPr>
        <p:txBody>
          <a:bodyPr wrap="square">
            <a:spAutoFit/>
          </a:bodyPr>
          <a:lstStyle/>
          <a:p>
            <a:pPr marL="265113" lvl="1" indent="185738">
              <a:lnSpc>
                <a:spcPct val="150000"/>
              </a:lnSpc>
              <a:buClr>
                <a:srgbClr val="F99B01"/>
              </a:buClr>
              <a:buFont typeface="Arial" panose="020B0604020202020204" pitchFamily="34" charset="0"/>
              <a:buChar char="•"/>
            </a:pPr>
            <a:r>
              <a:rPr lang="da-DK" sz="1400" dirty="0">
                <a:solidFill>
                  <a:srgbClr val="244C5E"/>
                </a:solidFill>
                <a:latin typeface="Roboto Light" panose="02000000000000000000" pitchFamily="2" charset="0"/>
                <a:ea typeface="Roboto Light" panose="02000000000000000000" pitchFamily="2" charset="0"/>
              </a:rPr>
              <a:t>Appen viser elevens fravær fordelt på 3 undersider:</a:t>
            </a:r>
          </a:p>
          <a:p>
            <a:pPr marL="722313" lvl="2" indent="185738">
              <a:lnSpc>
                <a:spcPct val="150000"/>
              </a:lnSpc>
              <a:buClr>
                <a:srgbClr val="F99B01"/>
              </a:buClr>
              <a:buFont typeface="Arial" panose="020B0604020202020204" pitchFamily="34" charset="0"/>
              <a:buChar char="•"/>
            </a:pPr>
            <a:r>
              <a:rPr lang="da-DK" sz="1400" b="1" dirty="0">
                <a:solidFill>
                  <a:srgbClr val="244C5E"/>
                </a:solidFill>
                <a:latin typeface="Roboto Light" panose="02000000000000000000" pitchFamily="2" charset="0"/>
                <a:ea typeface="Roboto Light" panose="02000000000000000000" pitchFamily="2" charset="0"/>
              </a:rPr>
              <a:t>Fravær i tal</a:t>
            </a:r>
            <a:r>
              <a:rPr lang="da-DK" sz="1400" dirty="0">
                <a:solidFill>
                  <a:srgbClr val="244C5E"/>
                </a:solidFill>
                <a:latin typeface="Roboto Light" panose="02000000000000000000" pitchFamily="2" charset="0"/>
                <a:ea typeface="Roboto Light" panose="02000000000000000000" pitchFamily="2" charset="0"/>
              </a:rPr>
              <a:t>. Her vises samme ‘nøgletal’ som vises for underviser og administrativ medarbejder i elevprofilen.</a:t>
            </a:r>
          </a:p>
          <a:p>
            <a:pPr marL="722313" lvl="2" indent="185738">
              <a:lnSpc>
                <a:spcPct val="150000"/>
              </a:lnSpc>
              <a:buClr>
                <a:srgbClr val="F99B01"/>
              </a:buClr>
              <a:buFont typeface="Arial" panose="020B0604020202020204" pitchFamily="34" charset="0"/>
              <a:buChar char="•"/>
            </a:pPr>
            <a:r>
              <a:rPr lang="da-DK" sz="1400" b="1" dirty="0">
                <a:solidFill>
                  <a:srgbClr val="244C5E"/>
                </a:solidFill>
                <a:latin typeface="Roboto Light" panose="02000000000000000000" pitchFamily="2" charset="0"/>
                <a:ea typeface="Roboto Light" panose="02000000000000000000" pitchFamily="2" charset="0"/>
              </a:rPr>
              <a:t>Fravær på fag</a:t>
            </a:r>
            <a:r>
              <a:rPr lang="da-DK" sz="1400" dirty="0">
                <a:solidFill>
                  <a:srgbClr val="244C5E"/>
                </a:solidFill>
                <a:latin typeface="Roboto Light" panose="02000000000000000000" pitchFamily="2" charset="0"/>
                <a:ea typeface="Roboto Light" panose="02000000000000000000" pitchFamily="2" charset="0"/>
              </a:rPr>
              <a:t>. Her vises elevens samlede og ulovlige fravær for hvert faghold.</a:t>
            </a:r>
          </a:p>
          <a:p>
            <a:pPr marL="722313" lvl="2" indent="185738">
              <a:lnSpc>
                <a:spcPct val="150000"/>
              </a:lnSpc>
              <a:buClr>
                <a:srgbClr val="F99B01"/>
              </a:buClr>
              <a:buFont typeface="Arial" panose="020B0604020202020204" pitchFamily="34" charset="0"/>
              <a:buChar char="•"/>
            </a:pPr>
            <a:r>
              <a:rPr lang="da-DK" sz="1400" b="1" dirty="0">
                <a:solidFill>
                  <a:srgbClr val="244C5E"/>
                </a:solidFill>
                <a:latin typeface="Roboto Light" panose="02000000000000000000" pitchFamily="2" charset="0"/>
                <a:ea typeface="Roboto Light" panose="02000000000000000000" pitchFamily="2" charset="0"/>
              </a:rPr>
              <a:t>Registreringer</a:t>
            </a:r>
            <a:r>
              <a:rPr lang="da-DK" sz="1400" dirty="0">
                <a:solidFill>
                  <a:srgbClr val="244C5E"/>
                </a:solidFill>
                <a:latin typeface="Roboto Light" panose="02000000000000000000" pitchFamily="2" charset="0"/>
                <a:ea typeface="Roboto Light" panose="02000000000000000000" pitchFamily="2" charset="0"/>
              </a:rPr>
              <a:t>: her vises de enkelte registreringer af fravær.</a:t>
            </a:r>
          </a:p>
          <a:p>
            <a:pPr marL="265113" lvl="1" indent="185738">
              <a:lnSpc>
                <a:spcPct val="150000"/>
              </a:lnSpc>
              <a:buClr>
                <a:srgbClr val="F99B01"/>
              </a:buClr>
              <a:buFont typeface="Arial" panose="020B0604020202020204" pitchFamily="34" charset="0"/>
              <a:buChar char="•"/>
            </a:pPr>
            <a:endParaRPr lang="da-DK" sz="1400" dirty="0">
              <a:solidFill>
                <a:srgbClr val="244C5E"/>
              </a:solidFill>
              <a:latin typeface="Roboto Light" panose="02000000000000000000" pitchFamily="2" charset="0"/>
              <a:ea typeface="Roboto Light" panose="02000000000000000000" pitchFamily="2" charset="0"/>
            </a:endParaRPr>
          </a:p>
          <a:p>
            <a:pPr marL="265113" lvl="1" indent="185738">
              <a:lnSpc>
                <a:spcPct val="150000"/>
              </a:lnSpc>
              <a:buClr>
                <a:srgbClr val="F99B01"/>
              </a:buClr>
              <a:buFont typeface="Arial" panose="020B0604020202020204" pitchFamily="34" charset="0"/>
              <a:buChar char="•"/>
            </a:pPr>
            <a:r>
              <a:rPr lang="da-DK" sz="1400" dirty="0">
                <a:solidFill>
                  <a:srgbClr val="244C5E"/>
                </a:solidFill>
                <a:latin typeface="Roboto Light" panose="02000000000000000000" pitchFamily="2" charset="0"/>
                <a:ea typeface="Roboto Light" panose="02000000000000000000" pitchFamily="2" charset="0"/>
              </a:rPr>
              <a:t>Under 'Fravær i tal' og 'Fravær i fag' vises fraværet opgjort for elevens aktuelle fraværsperiode.</a:t>
            </a:r>
          </a:p>
          <a:p>
            <a:pPr marL="265113" lvl="1">
              <a:lnSpc>
                <a:spcPct val="150000"/>
              </a:lnSpc>
              <a:buClr>
                <a:srgbClr val="F99B01"/>
              </a:buClr>
            </a:pPr>
            <a:r>
              <a:rPr lang="da-DK" sz="1400" dirty="0">
                <a:solidFill>
                  <a:srgbClr val="244C5E"/>
                </a:solidFill>
                <a:latin typeface="Roboto Light" panose="02000000000000000000" pitchFamily="2" charset="0"/>
                <a:ea typeface="Roboto Light" panose="02000000000000000000" pitchFamily="2" charset="0"/>
              </a:rPr>
              <a:t>Eleven kan skifte til tidligere eller fremtidige fraværsperioder (fravær kan registreres for fremtidige uddannelsesforløb). Registreringer viser alle elevens registreringer på tværs af uddannelsesforløb.</a:t>
            </a:r>
          </a:p>
          <a:p>
            <a:pPr marL="722313" lvl="2" indent="185738">
              <a:lnSpc>
                <a:spcPct val="150000"/>
              </a:lnSpc>
              <a:buClr>
                <a:srgbClr val="F99B01"/>
              </a:buClr>
              <a:buFont typeface="Arial" panose="020B0604020202020204" pitchFamily="34" charset="0"/>
              <a:buChar char="•"/>
            </a:pPr>
            <a:endParaRPr lang="da-DK" sz="1400" dirty="0">
              <a:solidFill>
                <a:srgbClr val="244C5E"/>
              </a:solidFill>
              <a:latin typeface="Roboto Light" panose="02000000000000000000" pitchFamily="2" charset="0"/>
              <a:ea typeface="Roboto Light" panose="02000000000000000000" pitchFamily="2" charset="0"/>
            </a:endParaRPr>
          </a:p>
          <a:p>
            <a:pPr marL="722313" lvl="2" indent="185738">
              <a:lnSpc>
                <a:spcPct val="150000"/>
              </a:lnSpc>
              <a:buClr>
                <a:srgbClr val="F99B01"/>
              </a:buClr>
              <a:buFont typeface="Arial" panose="020B0604020202020204" pitchFamily="34" charset="0"/>
              <a:buChar char="•"/>
            </a:pPr>
            <a:endParaRPr lang="da-DK" sz="1400" dirty="0">
              <a:solidFill>
                <a:srgbClr val="244C5E"/>
              </a:solidFill>
              <a:latin typeface="Roboto Light" panose="02000000000000000000" pitchFamily="2" charset="0"/>
              <a:ea typeface="Roboto Light" panose="02000000000000000000" pitchFamily="2" charset="0"/>
            </a:endParaRPr>
          </a:p>
          <a:p>
            <a:pPr marL="265113" lvl="1">
              <a:lnSpc>
                <a:spcPct val="150000"/>
              </a:lnSpc>
              <a:buClr>
                <a:srgbClr val="F99B01"/>
              </a:buClr>
            </a:pPr>
            <a:endParaRPr lang="da-DK" sz="1400" dirty="0">
              <a:solidFill>
                <a:srgbClr val="244C5E"/>
              </a:solidFill>
              <a:latin typeface="Roboto Light" panose="02000000000000000000" pitchFamily="2" charset="0"/>
              <a:ea typeface="Roboto Light" panose="02000000000000000000" pitchFamily="2" charset="0"/>
            </a:endParaRPr>
          </a:p>
          <a:p>
            <a:pPr marL="265113" lvl="1" indent="185738">
              <a:lnSpc>
                <a:spcPct val="150000"/>
              </a:lnSpc>
              <a:buClr>
                <a:srgbClr val="F99B01"/>
              </a:buClr>
              <a:buFont typeface="Arial" panose="020B0604020202020204" pitchFamily="34" charset="0"/>
              <a:buChar char="•"/>
            </a:pPr>
            <a:endParaRPr lang="da-DK" sz="1400" dirty="0">
              <a:solidFill>
                <a:srgbClr val="244C5E"/>
              </a:solidFill>
              <a:latin typeface="Roboto Light" panose="02000000000000000000" pitchFamily="2" charset="0"/>
              <a:ea typeface="Roboto Light" panose="02000000000000000000" pitchFamily="2" charset="0"/>
            </a:endParaRPr>
          </a:p>
          <a:p>
            <a:pPr marL="265113" lvl="1">
              <a:lnSpc>
                <a:spcPct val="150000"/>
              </a:lnSpc>
              <a:buClr>
                <a:srgbClr val="F99B01"/>
              </a:buClr>
            </a:pPr>
            <a:endParaRPr lang="da-DK" sz="1400" dirty="0">
              <a:solidFill>
                <a:srgbClr val="244C5E"/>
              </a:solidFill>
              <a:latin typeface="Roboto Light" panose="02000000000000000000" pitchFamily="2" charset="0"/>
              <a:ea typeface="Roboto Light" panose="02000000000000000000" pitchFamily="2" charset="0"/>
            </a:endParaRPr>
          </a:p>
          <a:p>
            <a:pPr marL="265113" lvl="1" indent="185738">
              <a:lnSpc>
                <a:spcPct val="150000"/>
              </a:lnSpc>
              <a:buClr>
                <a:srgbClr val="F99B01"/>
              </a:buClr>
              <a:buFont typeface="Arial" panose="020B0604020202020204" pitchFamily="34" charset="0"/>
              <a:buChar char="•"/>
            </a:pPr>
            <a:endParaRPr lang="da-DK" sz="1400" dirty="0">
              <a:solidFill>
                <a:srgbClr val="244C5E"/>
              </a:solidFill>
              <a:latin typeface="Roboto Light" panose="02000000000000000000" pitchFamily="2" charset="0"/>
              <a:ea typeface="Roboto Light" panose="02000000000000000000" pitchFamily="2" charset="0"/>
            </a:endParaRPr>
          </a:p>
          <a:p>
            <a:pPr marL="722313" lvl="2" indent="185738">
              <a:lnSpc>
                <a:spcPct val="150000"/>
              </a:lnSpc>
              <a:buClr>
                <a:srgbClr val="F99B01"/>
              </a:buClr>
              <a:buFont typeface="Arial" panose="020B0604020202020204" pitchFamily="34" charset="0"/>
              <a:buChar char="•"/>
            </a:pPr>
            <a:endParaRPr lang="da-DK" sz="1400" dirty="0">
              <a:solidFill>
                <a:srgbClr val="FF0000"/>
              </a:solidFill>
              <a:latin typeface="Roboto Light" panose="02000000000000000000" pitchFamily="2" charset="0"/>
              <a:ea typeface="Roboto Light" panose="02000000000000000000" pitchFamily="2" charset="0"/>
            </a:endParaRPr>
          </a:p>
          <a:p>
            <a:pPr marL="722313" lvl="2">
              <a:lnSpc>
                <a:spcPct val="150000"/>
              </a:lnSpc>
              <a:buClr>
                <a:srgbClr val="F99B01"/>
              </a:buClr>
            </a:pPr>
            <a:endParaRPr lang="da-DK" sz="1400" dirty="0">
              <a:solidFill>
                <a:srgbClr val="244C5E"/>
              </a:solidFill>
              <a:latin typeface="Roboto Light" panose="02000000000000000000" pitchFamily="2" charset="0"/>
              <a:ea typeface="Roboto Light" panose="02000000000000000000" pitchFamily="2" charset="0"/>
            </a:endParaRPr>
          </a:p>
          <a:p>
            <a:pPr marL="722313" lvl="2">
              <a:lnSpc>
                <a:spcPct val="150000"/>
              </a:lnSpc>
              <a:buClr>
                <a:srgbClr val="F99B01"/>
              </a:buClr>
            </a:pPr>
            <a:endParaRPr lang="da-DK" sz="1400" dirty="0">
              <a:solidFill>
                <a:srgbClr val="FF0000"/>
              </a:solidFill>
              <a:latin typeface="Roboto Light" panose="02000000000000000000" pitchFamily="2" charset="0"/>
              <a:ea typeface="Roboto Light" panose="02000000000000000000" pitchFamily="2" charset="0"/>
            </a:endParaRPr>
          </a:p>
          <a:p>
            <a:pPr marL="722313" lvl="2">
              <a:lnSpc>
                <a:spcPct val="150000"/>
              </a:lnSpc>
              <a:buClr>
                <a:srgbClr val="F99B01"/>
              </a:buClr>
            </a:pPr>
            <a:endParaRPr lang="da-DK" sz="1400" dirty="0">
              <a:solidFill>
                <a:srgbClr val="244C5E"/>
              </a:solidFill>
              <a:latin typeface="Roboto Light" panose="02000000000000000000" pitchFamily="2" charset="0"/>
              <a:ea typeface="Roboto Light" panose="02000000000000000000" pitchFamily="2" charset="0"/>
            </a:endParaRPr>
          </a:p>
          <a:p>
            <a:pPr marL="722313" lvl="2" indent="185738">
              <a:lnSpc>
                <a:spcPct val="150000"/>
              </a:lnSpc>
              <a:buClr>
                <a:srgbClr val="F99B01"/>
              </a:buClr>
              <a:buFont typeface="Arial" panose="020B0604020202020204" pitchFamily="34" charset="0"/>
              <a:buChar char="•"/>
            </a:pPr>
            <a:endParaRPr lang="da-DK" sz="1400" dirty="0">
              <a:solidFill>
                <a:srgbClr val="244C5E"/>
              </a:solidFill>
              <a:latin typeface="Roboto Light" panose="02000000000000000000" pitchFamily="2" charset="0"/>
              <a:ea typeface="Roboto Light" panose="02000000000000000000" pitchFamily="2" charset="0"/>
            </a:endParaRPr>
          </a:p>
          <a:p>
            <a:pPr marL="722313" lvl="2" indent="185738">
              <a:lnSpc>
                <a:spcPct val="150000"/>
              </a:lnSpc>
              <a:buClr>
                <a:srgbClr val="F99B01"/>
              </a:buClr>
              <a:buFont typeface="Arial" panose="020B0604020202020204" pitchFamily="34" charset="0"/>
              <a:buChar char="•"/>
            </a:pPr>
            <a:endParaRPr lang="da-DK" sz="1400" dirty="0">
              <a:solidFill>
                <a:srgbClr val="FF0000"/>
              </a:solidFill>
              <a:latin typeface="Roboto Light" panose="02000000000000000000" pitchFamily="2" charset="0"/>
              <a:ea typeface="Roboto Light" panose="02000000000000000000" pitchFamily="2" charset="0"/>
            </a:endParaRPr>
          </a:p>
          <a:p>
            <a:pPr marL="722313" lvl="2" indent="185738">
              <a:lnSpc>
                <a:spcPct val="150000"/>
              </a:lnSpc>
              <a:buClr>
                <a:srgbClr val="F99B01"/>
              </a:buClr>
              <a:buFont typeface="Arial" panose="020B0604020202020204" pitchFamily="34" charset="0"/>
              <a:buChar char="•"/>
            </a:pPr>
            <a:endParaRPr lang="da-DK" sz="1400" dirty="0">
              <a:solidFill>
                <a:srgbClr val="244C5E"/>
              </a:solidFill>
              <a:latin typeface="Roboto Light" panose="02000000000000000000" pitchFamily="2" charset="0"/>
              <a:ea typeface="Roboto Light" panose="02000000000000000000" pitchFamily="2" charset="0"/>
            </a:endParaRPr>
          </a:p>
          <a:p>
            <a:pPr marL="722313" lvl="2" indent="185738">
              <a:lnSpc>
                <a:spcPct val="150000"/>
              </a:lnSpc>
              <a:buClr>
                <a:srgbClr val="F99B01"/>
              </a:buClr>
              <a:buFont typeface="Arial" panose="020B0604020202020204" pitchFamily="34" charset="0"/>
              <a:buChar char="•"/>
            </a:pPr>
            <a:endParaRPr lang="da-DK" sz="1400" dirty="0">
              <a:solidFill>
                <a:srgbClr val="244C5E"/>
              </a:solidFill>
              <a:latin typeface="Roboto Light" panose="02000000000000000000" pitchFamily="2" charset="0"/>
              <a:ea typeface="Roboto Light" panose="02000000000000000000" pitchFamily="2" charset="0"/>
            </a:endParaRPr>
          </a:p>
        </p:txBody>
      </p:sp>
      <p:sp>
        <p:nvSpPr>
          <p:cNvPr id="14" name="Afrundet rektangulær billedforklaring 13">
            <a:extLst>
              <a:ext uri="{FF2B5EF4-FFF2-40B4-BE49-F238E27FC236}">
                <a16:creationId xmlns:a16="http://schemas.microsoft.com/office/drawing/2014/main" id="{E0BB34D8-2782-85BC-3A62-3C226C818DAF}"/>
              </a:ext>
            </a:extLst>
          </p:cNvPr>
          <p:cNvSpPr/>
          <p:nvPr/>
        </p:nvSpPr>
        <p:spPr bwMode="auto">
          <a:xfrm>
            <a:off x="9006361" y="2050866"/>
            <a:ext cx="2801326" cy="515022"/>
          </a:xfrm>
          <a:prstGeom prst="wedgeRoundRectCallout">
            <a:avLst>
              <a:gd name="adj1" fmla="val -26563"/>
              <a:gd name="adj2" fmla="val -98509"/>
              <a:gd name="adj3" fmla="val 16667"/>
            </a:avLst>
          </a:prstGeom>
          <a:solidFill>
            <a:srgbClr val="DA550F">
              <a:lumMod val="60000"/>
              <a:lumOff val="40000"/>
            </a:srgbClr>
          </a:solidFill>
          <a:ln w="6350"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noAutofit/>
          </a:bodyPr>
          <a:lstStyle/>
          <a:p>
            <a:pPr marL="0" marR="0" lvl="0" indent="0" defTabSz="914400" eaLnBrk="1" fontAlgn="base" latinLnBrk="0" hangingPunct="1">
              <a:lnSpc>
                <a:spcPct val="100000"/>
              </a:lnSpc>
              <a:spcBef>
                <a:spcPct val="0"/>
              </a:spcBef>
              <a:spcAft>
                <a:spcPct val="0"/>
              </a:spcAft>
              <a:buClrTx/>
              <a:buSzTx/>
              <a:buFontTx/>
              <a:buNone/>
              <a:tabLst/>
              <a:defRPr/>
            </a:pPr>
            <a:r>
              <a:rPr kumimoji="0" lang="da-DK" sz="1400" b="0" i="0" u="none" strike="noStrike" kern="0" cap="none" spc="0" normalizeH="0" baseline="0" noProof="0" dirty="0">
                <a:ln>
                  <a:noFill/>
                </a:ln>
                <a:solidFill>
                  <a:srgbClr val="101820"/>
                </a:solidFill>
                <a:effectLst/>
                <a:uLnTx/>
                <a:uFillTx/>
                <a:ea typeface="Calibri" panose="020F0502020204030204" pitchFamily="34" charset="0"/>
                <a:cs typeface="Times New Roman"/>
              </a:rPr>
              <a:t>Eleven kan skifte mellem uddannelsesforløb/klasse hvis flere</a:t>
            </a:r>
            <a:endParaRPr kumimoji="0" lang="da-DK" sz="1400" b="0" i="0" u="none" strike="noStrike" kern="0" cap="none" spc="0" normalizeH="0" baseline="0" noProof="0" dirty="0">
              <a:ln>
                <a:noFill/>
              </a:ln>
              <a:solidFill>
                <a:srgbClr val="101820"/>
              </a:solidFill>
              <a:effectLst/>
              <a:uLnTx/>
              <a:uFillTx/>
              <a:ea typeface="Calibri" panose="020F0502020204030204" pitchFamily="34" charset="0"/>
              <a:cs typeface="Times New Roman" panose="02020603050405020304" pitchFamily="18" charset="0"/>
            </a:endParaRPr>
          </a:p>
        </p:txBody>
      </p:sp>
      <p:sp>
        <p:nvSpPr>
          <p:cNvPr id="15" name="Afrundet rektangulær billedforklaring 14">
            <a:extLst>
              <a:ext uri="{FF2B5EF4-FFF2-40B4-BE49-F238E27FC236}">
                <a16:creationId xmlns:a16="http://schemas.microsoft.com/office/drawing/2014/main" id="{952F940B-F86A-0995-20D3-8B0860828C6F}"/>
              </a:ext>
            </a:extLst>
          </p:cNvPr>
          <p:cNvSpPr/>
          <p:nvPr/>
        </p:nvSpPr>
        <p:spPr bwMode="auto">
          <a:xfrm>
            <a:off x="10745042" y="4701284"/>
            <a:ext cx="1446958" cy="380925"/>
          </a:xfrm>
          <a:prstGeom prst="wedgeRoundRectCallout">
            <a:avLst>
              <a:gd name="adj1" fmla="val -122735"/>
              <a:gd name="adj2" fmla="val 80970"/>
              <a:gd name="adj3" fmla="val 16667"/>
            </a:avLst>
          </a:prstGeom>
          <a:solidFill>
            <a:srgbClr val="DA550F">
              <a:lumMod val="60000"/>
              <a:lumOff val="40000"/>
            </a:srgbClr>
          </a:solidFill>
          <a:ln w="6350"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noAutofit/>
          </a:bodyPr>
          <a:lstStyle/>
          <a:p>
            <a:pPr marL="0" marR="0" lvl="0" indent="0" defTabSz="914400" eaLnBrk="1" fontAlgn="base" latinLnBrk="0" hangingPunct="1">
              <a:lnSpc>
                <a:spcPct val="100000"/>
              </a:lnSpc>
              <a:spcBef>
                <a:spcPct val="0"/>
              </a:spcBef>
              <a:spcAft>
                <a:spcPct val="0"/>
              </a:spcAft>
              <a:buClrTx/>
              <a:buSzTx/>
              <a:buFontTx/>
              <a:buNone/>
              <a:tabLst/>
              <a:defRPr/>
            </a:pPr>
            <a:r>
              <a:rPr kumimoji="0" lang="da-DK" sz="1400" b="0" i="0" u="none" strike="noStrike" kern="0" cap="none" spc="0" normalizeH="0" baseline="0" noProof="0" dirty="0">
                <a:ln>
                  <a:noFill/>
                </a:ln>
                <a:solidFill>
                  <a:srgbClr val="101820"/>
                </a:solidFill>
                <a:effectLst/>
                <a:uLnTx/>
                <a:uFillTx/>
                <a:ea typeface="Calibri" panose="020F0502020204030204" pitchFamily="34" charset="0"/>
                <a:cs typeface="Times New Roman"/>
              </a:rPr>
              <a:t>Undersider</a:t>
            </a:r>
            <a:endParaRPr kumimoji="0" lang="da-DK" sz="1400" b="0" i="0" u="none" strike="noStrike" kern="0" cap="none" spc="0" normalizeH="0" baseline="0" noProof="0" dirty="0">
              <a:ln>
                <a:noFill/>
              </a:ln>
              <a:solidFill>
                <a:srgbClr val="101820"/>
              </a:solidFill>
              <a:effectLst/>
              <a:uLnTx/>
              <a:uFillTx/>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86102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6FE0956-DFFB-D744-8183-FE435F55D3F9}"/>
              </a:ext>
            </a:extLst>
          </p:cNvPr>
          <p:cNvSpPr/>
          <p:nvPr/>
        </p:nvSpPr>
        <p:spPr>
          <a:xfrm>
            <a:off x="746731" y="676767"/>
            <a:ext cx="2196435" cy="430246"/>
          </a:xfrm>
          <a:prstGeom prst="rect">
            <a:avLst/>
          </a:prstGeom>
        </p:spPr>
        <p:txBody>
          <a:bodyPr wrap="none">
            <a:spAutoFit/>
          </a:bodyPr>
          <a:lstStyle/>
          <a:p>
            <a:pPr>
              <a:lnSpc>
                <a:spcPts val="2400"/>
              </a:lnSpc>
            </a:pPr>
            <a:r>
              <a:rPr lang="da-DK" sz="3200" b="1" dirty="0">
                <a:solidFill>
                  <a:srgbClr val="244C5E"/>
                </a:solidFill>
                <a:latin typeface="Roboto Light" panose="02000000000000000000" pitchFamily="2" charset="0"/>
                <a:ea typeface="Roboto Light" panose="02000000000000000000" pitchFamily="2" charset="0"/>
              </a:rPr>
              <a:t>Fravær i tal</a:t>
            </a:r>
            <a:endParaRPr lang="da-DK" sz="3200" dirty="0">
              <a:solidFill>
                <a:srgbClr val="244C5E"/>
              </a:solidFill>
              <a:latin typeface="InterFace" panose="020B0503030203020204" pitchFamily="34" charset="0"/>
            </a:endParaRPr>
          </a:p>
        </p:txBody>
      </p:sp>
      <p:sp>
        <p:nvSpPr>
          <p:cNvPr id="6" name="Rectangle 7">
            <a:extLst>
              <a:ext uri="{FF2B5EF4-FFF2-40B4-BE49-F238E27FC236}">
                <a16:creationId xmlns:a16="http://schemas.microsoft.com/office/drawing/2014/main" id="{37C7C1AC-5BA5-4C41-92D8-C45922AA82DD}"/>
              </a:ext>
            </a:extLst>
          </p:cNvPr>
          <p:cNvSpPr/>
          <p:nvPr/>
        </p:nvSpPr>
        <p:spPr>
          <a:xfrm>
            <a:off x="0" y="6273800"/>
            <a:ext cx="12192000" cy="594247"/>
          </a:xfrm>
          <a:prstGeom prst="rect">
            <a:avLst/>
          </a:prstGeom>
          <a:solidFill>
            <a:srgbClr val="244C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7" name="TextBox 16">
            <a:extLst>
              <a:ext uri="{FF2B5EF4-FFF2-40B4-BE49-F238E27FC236}">
                <a16:creationId xmlns:a16="http://schemas.microsoft.com/office/drawing/2014/main" id="{C08AEEA2-5B8B-544D-83DD-7A1765FD437A}"/>
              </a:ext>
            </a:extLst>
          </p:cNvPr>
          <p:cNvSpPr txBox="1"/>
          <p:nvPr/>
        </p:nvSpPr>
        <p:spPr>
          <a:xfrm>
            <a:off x="9100219" y="6417034"/>
            <a:ext cx="2943648" cy="307777"/>
          </a:xfrm>
          <a:prstGeom prst="rect">
            <a:avLst/>
          </a:prstGeom>
          <a:noFill/>
        </p:spPr>
        <p:txBody>
          <a:bodyPr wrap="square" rtlCol="0">
            <a:spAutoFit/>
          </a:bodyPr>
          <a:lstStyle/>
          <a:p>
            <a:pPr algn="r"/>
            <a:r>
              <a:rPr lang="da-DK" sz="1400" b="1" dirty="0">
                <a:solidFill>
                  <a:srgbClr val="56C1A7"/>
                </a:solidFill>
                <a:latin typeface="InterFace" panose="020B0503030203020204" pitchFamily="34" charset="0"/>
              </a:rPr>
              <a:t>STUDICA</a:t>
            </a:r>
          </a:p>
        </p:txBody>
      </p:sp>
      <p:cxnSp>
        <p:nvCxnSpPr>
          <p:cNvPr id="8" name="Lige forbindelse 7">
            <a:extLst>
              <a:ext uri="{FF2B5EF4-FFF2-40B4-BE49-F238E27FC236}">
                <a16:creationId xmlns:a16="http://schemas.microsoft.com/office/drawing/2014/main" id="{BE32A7DB-ABF1-594D-8A08-EA3AF208C6F0}"/>
              </a:ext>
            </a:extLst>
          </p:cNvPr>
          <p:cNvCxnSpPr>
            <a:cxnSpLocks/>
          </p:cNvCxnSpPr>
          <p:nvPr/>
        </p:nvCxnSpPr>
        <p:spPr>
          <a:xfrm>
            <a:off x="546100" y="368300"/>
            <a:ext cx="0" cy="641350"/>
          </a:xfrm>
          <a:prstGeom prst="line">
            <a:avLst/>
          </a:prstGeom>
          <a:ln w="28575">
            <a:solidFill>
              <a:srgbClr val="244C5E"/>
            </a:solidFill>
          </a:ln>
        </p:spPr>
        <p:style>
          <a:lnRef idx="1">
            <a:schemeClr val="accent1"/>
          </a:lnRef>
          <a:fillRef idx="0">
            <a:schemeClr val="accent1"/>
          </a:fillRef>
          <a:effectRef idx="0">
            <a:schemeClr val="accent1"/>
          </a:effectRef>
          <a:fontRef idx="minor">
            <a:schemeClr val="tx1"/>
          </a:fontRef>
        </p:style>
      </p:cxnSp>
      <p:sp>
        <p:nvSpPr>
          <p:cNvPr id="9" name="Rektangel 1">
            <a:extLst>
              <a:ext uri="{FF2B5EF4-FFF2-40B4-BE49-F238E27FC236}">
                <a16:creationId xmlns:a16="http://schemas.microsoft.com/office/drawing/2014/main" id="{4295AC39-A455-F748-451A-696B09945031}"/>
              </a:ext>
            </a:extLst>
          </p:cNvPr>
          <p:cNvSpPr/>
          <p:nvPr/>
        </p:nvSpPr>
        <p:spPr>
          <a:xfrm>
            <a:off x="546100" y="1223843"/>
            <a:ext cx="5018676" cy="6196568"/>
          </a:xfrm>
          <a:prstGeom prst="rect">
            <a:avLst/>
          </a:prstGeom>
        </p:spPr>
        <p:txBody>
          <a:bodyPr wrap="square">
            <a:spAutoFit/>
          </a:bodyPr>
          <a:lstStyle/>
          <a:p>
            <a:pPr marL="265113" lvl="1" indent="185738">
              <a:lnSpc>
                <a:spcPct val="150000"/>
              </a:lnSpc>
              <a:buClr>
                <a:srgbClr val="F99B01"/>
              </a:buClr>
              <a:buFont typeface="Arial" panose="020B0604020202020204" pitchFamily="34" charset="0"/>
              <a:buChar char="•"/>
            </a:pPr>
            <a:r>
              <a:rPr lang="da-DK" sz="1400" dirty="0">
                <a:solidFill>
                  <a:srgbClr val="244C5E"/>
                </a:solidFill>
                <a:latin typeface="Roboto Light" panose="02000000000000000000" pitchFamily="2" charset="0"/>
                <a:ea typeface="Roboto Light" panose="02000000000000000000" pitchFamily="2" charset="0"/>
              </a:rPr>
              <a:t>Under 'Fravær i tal' vises som udgangspunkt elevens samlede procentvise fravær frem til dags dato og antal klokketimer, der er registreret fravær for eleven.</a:t>
            </a:r>
          </a:p>
          <a:p>
            <a:pPr marL="265113" lvl="1" indent="185738">
              <a:lnSpc>
                <a:spcPct val="150000"/>
              </a:lnSpc>
              <a:buClr>
                <a:srgbClr val="F99B01"/>
              </a:buClr>
              <a:buFont typeface="Arial" panose="020B0604020202020204" pitchFamily="34" charset="0"/>
              <a:buChar char="•"/>
            </a:pPr>
            <a:endParaRPr lang="da-DK" sz="1400" dirty="0">
              <a:solidFill>
                <a:srgbClr val="244C5E"/>
              </a:solidFill>
              <a:latin typeface="Roboto Light" panose="02000000000000000000" pitchFamily="2" charset="0"/>
              <a:ea typeface="Roboto Light" panose="02000000000000000000" pitchFamily="2" charset="0"/>
            </a:endParaRPr>
          </a:p>
          <a:p>
            <a:pPr marL="265113" lvl="1" indent="185738">
              <a:lnSpc>
                <a:spcPct val="150000"/>
              </a:lnSpc>
              <a:buClr>
                <a:srgbClr val="F99B01"/>
              </a:buClr>
              <a:buFont typeface="Arial" panose="020B0604020202020204" pitchFamily="34" charset="0"/>
              <a:buChar char="•"/>
            </a:pPr>
            <a:r>
              <a:rPr lang="da-DK" sz="1400" dirty="0">
                <a:solidFill>
                  <a:srgbClr val="244C5E"/>
                </a:solidFill>
                <a:latin typeface="Roboto Light" panose="02000000000000000000" pitchFamily="2" charset="0"/>
                <a:ea typeface="Roboto Light" panose="02000000000000000000" pitchFamily="2" charset="0"/>
              </a:rPr>
              <a:t>Ved at klikke på ‘Vis mere’ udvides overblikket til at vise flere oplysninger om fraværet.</a:t>
            </a:r>
          </a:p>
          <a:p>
            <a:pPr marL="722313" lvl="2" indent="185738">
              <a:lnSpc>
                <a:spcPct val="150000"/>
              </a:lnSpc>
              <a:buClr>
                <a:srgbClr val="F99B01"/>
              </a:buClr>
              <a:buFont typeface="Arial" panose="020B0604020202020204" pitchFamily="34" charset="0"/>
              <a:buChar char="•"/>
            </a:pPr>
            <a:endParaRPr lang="da-DK" sz="1400" dirty="0">
              <a:solidFill>
                <a:srgbClr val="244C5E"/>
              </a:solidFill>
              <a:latin typeface="Roboto Light" panose="02000000000000000000" pitchFamily="2" charset="0"/>
              <a:ea typeface="Roboto Light" panose="02000000000000000000" pitchFamily="2" charset="0"/>
            </a:endParaRPr>
          </a:p>
          <a:p>
            <a:pPr marL="265113" lvl="1">
              <a:lnSpc>
                <a:spcPct val="150000"/>
              </a:lnSpc>
              <a:buClr>
                <a:srgbClr val="F99B01"/>
              </a:buClr>
            </a:pPr>
            <a:endParaRPr lang="da-DK" sz="1400" dirty="0">
              <a:solidFill>
                <a:srgbClr val="244C5E"/>
              </a:solidFill>
              <a:latin typeface="Roboto Light" panose="02000000000000000000" pitchFamily="2" charset="0"/>
              <a:ea typeface="Roboto Light" panose="02000000000000000000" pitchFamily="2" charset="0"/>
            </a:endParaRPr>
          </a:p>
          <a:p>
            <a:pPr marL="265113" lvl="1" indent="185738">
              <a:lnSpc>
                <a:spcPct val="150000"/>
              </a:lnSpc>
              <a:buClr>
                <a:srgbClr val="F99B01"/>
              </a:buClr>
              <a:buFont typeface="Arial" panose="020B0604020202020204" pitchFamily="34" charset="0"/>
              <a:buChar char="•"/>
            </a:pPr>
            <a:endParaRPr lang="da-DK" sz="1400" dirty="0">
              <a:solidFill>
                <a:srgbClr val="244C5E"/>
              </a:solidFill>
              <a:latin typeface="Roboto Light" panose="02000000000000000000" pitchFamily="2" charset="0"/>
              <a:ea typeface="Roboto Light" panose="02000000000000000000" pitchFamily="2" charset="0"/>
            </a:endParaRPr>
          </a:p>
          <a:p>
            <a:pPr marL="265113" lvl="1">
              <a:lnSpc>
                <a:spcPct val="150000"/>
              </a:lnSpc>
              <a:buClr>
                <a:srgbClr val="F99B01"/>
              </a:buClr>
            </a:pPr>
            <a:endParaRPr lang="da-DK" sz="1400" dirty="0">
              <a:solidFill>
                <a:srgbClr val="244C5E"/>
              </a:solidFill>
              <a:latin typeface="Roboto Light" panose="02000000000000000000" pitchFamily="2" charset="0"/>
              <a:ea typeface="Roboto Light" panose="02000000000000000000" pitchFamily="2" charset="0"/>
            </a:endParaRPr>
          </a:p>
          <a:p>
            <a:pPr marL="265113" lvl="1" indent="185738">
              <a:lnSpc>
                <a:spcPct val="150000"/>
              </a:lnSpc>
              <a:buClr>
                <a:srgbClr val="F99B01"/>
              </a:buClr>
              <a:buFont typeface="Arial" panose="020B0604020202020204" pitchFamily="34" charset="0"/>
              <a:buChar char="•"/>
            </a:pPr>
            <a:endParaRPr lang="da-DK" sz="1400" dirty="0">
              <a:solidFill>
                <a:srgbClr val="244C5E"/>
              </a:solidFill>
              <a:latin typeface="Roboto Light" panose="02000000000000000000" pitchFamily="2" charset="0"/>
              <a:ea typeface="Roboto Light" panose="02000000000000000000" pitchFamily="2" charset="0"/>
            </a:endParaRPr>
          </a:p>
          <a:p>
            <a:pPr marL="722313" lvl="2" indent="185738">
              <a:lnSpc>
                <a:spcPct val="150000"/>
              </a:lnSpc>
              <a:buClr>
                <a:srgbClr val="F99B01"/>
              </a:buClr>
              <a:buFont typeface="Arial" panose="020B0604020202020204" pitchFamily="34" charset="0"/>
              <a:buChar char="•"/>
            </a:pPr>
            <a:endParaRPr lang="da-DK" sz="1400" dirty="0">
              <a:solidFill>
                <a:srgbClr val="FF0000"/>
              </a:solidFill>
              <a:latin typeface="Roboto Light" panose="02000000000000000000" pitchFamily="2" charset="0"/>
              <a:ea typeface="Roboto Light" panose="02000000000000000000" pitchFamily="2" charset="0"/>
            </a:endParaRPr>
          </a:p>
          <a:p>
            <a:pPr marL="722313" lvl="2">
              <a:lnSpc>
                <a:spcPct val="150000"/>
              </a:lnSpc>
              <a:buClr>
                <a:srgbClr val="F99B01"/>
              </a:buClr>
            </a:pPr>
            <a:endParaRPr lang="da-DK" sz="1400" dirty="0">
              <a:solidFill>
                <a:srgbClr val="244C5E"/>
              </a:solidFill>
              <a:latin typeface="Roboto Light" panose="02000000000000000000" pitchFamily="2" charset="0"/>
              <a:ea typeface="Roboto Light" panose="02000000000000000000" pitchFamily="2" charset="0"/>
            </a:endParaRPr>
          </a:p>
          <a:p>
            <a:pPr marL="722313" lvl="2">
              <a:lnSpc>
                <a:spcPct val="150000"/>
              </a:lnSpc>
              <a:buClr>
                <a:srgbClr val="F99B01"/>
              </a:buClr>
            </a:pPr>
            <a:endParaRPr lang="da-DK" sz="1400" dirty="0">
              <a:solidFill>
                <a:srgbClr val="FF0000"/>
              </a:solidFill>
              <a:latin typeface="Roboto Light" panose="02000000000000000000" pitchFamily="2" charset="0"/>
              <a:ea typeface="Roboto Light" panose="02000000000000000000" pitchFamily="2" charset="0"/>
            </a:endParaRPr>
          </a:p>
          <a:p>
            <a:pPr marL="722313" lvl="2">
              <a:lnSpc>
                <a:spcPct val="150000"/>
              </a:lnSpc>
              <a:buClr>
                <a:srgbClr val="F99B01"/>
              </a:buClr>
            </a:pPr>
            <a:endParaRPr lang="da-DK" sz="1400" dirty="0">
              <a:solidFill>
                <a:srgbClr val="244C5E"/>
              </a:solidFill>
              <a:latin typeface="Roboto Light" panose="02000000000000000000" pitchFamily="2" charset="0"/>
              <a:ea typeface="Roboto Light" panose="02000000000000000000" pitchFamily="2" charset="0"/>
            </a:endParaRPr>
          </a:p>
          <a:p>
            <a:pPr marL="722313" lvl="2" indent="185738">
              <a:lnSpc>
                <a:spcPct val="150000"/>
              </a:lnSpc>
              <a:buClr>
                <a:srgbClr val="F99B01"/>
              </a:buClr>
              <a:buFont typeface="Arial" panose="020B0604020202020204" pitchFamily="34" charset="0"/>
              <a:buChar char="•"/>
            </a:pPr>
            <a:endParaRPr lang="da-DK" sz="1400" dirty="0">
              <a:solidFill>
                <a:srgbClr val="244C5E"/>
              </a:solidFill>
              <a:latin typeface="Roboto Light" panose="02000000000000000000" pitchFamily="2" charset="0"/>
              <a:ea typeface="Roboto Light" panose="02000000000000000000" pitchFamily="2" charset="0"/>
            </a:endParaRPr>
          </a:p>
          <a:p>
            <a:pPr marL="722313" lvl="2" indent="185738">
              <a:lnSpc>
                <a:spcPct val="150000"/>
              </a:lnSpc>
              <a:buClr>
                <a:srgbClr val="F99B01"/>
              </a:buClr>
              <a:buFont typeface="Arial" panose="020B0604020202020204" pitchFamily="34" charset="0"/>
              <a:buChar char="•"/>
            </a:pPr>
            <a:endParaRPr lang="da-DK" sz="1400" dirty="0">
              <a:solidFill>
                <a:srgbClr val="FF0000"/>
              </a:solidFill>
              <a:latin typeface="Roboto Light" panose="02000000000000000000" pitchFamily="2" charset="0"/>
              <a:ea typeface="Roboto Light" panose="02000000000000000000" pitchFamily="2" charset="0"/>
            </a:endParaRPr>
          </a:p>
          <a:p>
            <a:pPr marL="722313" lvl="2" indent="185738">
              <a:lnSpc>
                <a:spcPct val="150000"/>
              </a:lnSpc>
              <a:buClr>
                <a:srgbClr val="F99B01"/>
              </a:buClr>
              <a:buFont typeface="Arial" panose="020B0604020202020204" pitchFamily="34" charset="0"/>
              <a:buChar char="•"/>
            </a:pPr>
            <a:endParaRPr lang="da-DK" sz="1400" dirty="0">
              <a:solidFill>
                <a:srgbClr val="244C5E"/>
              </a:solidFill>
              <a:latin typeface="Roboto Light" panose="02000000000000000000" pitchFamily="2" charset="0"/>
              <a:ea typeface="Roboto Light" panose="02000000000000000000" pitchFamily="2" charset="0"/>
            </a:endParaRPr>
          </a:p>
          <a:p>
            <a:pPr marL="722313" lvl="2" indent="185738">
              <a:lnSpc>
                <a:spcPct val="150000"/>
              </a:lnSpc>
              <a:buClr>
                <a:srgbClr val="F99B01"/>
              </a:buClr>
              <a:buFont typeface="Arial" panose="020B0604020202020204" pitchFamily="34" charset="0"/>
              <a:buChar char="•"/>
            </a:pPr>
            <a:endParaRPr lang="da-DK" sz="1400" dirty="0">
              <a:solidFill>
                <a:srgbClr val="244C5E"/>
              </a:solidFill>
              <a:latin typeface="Roboto Light" panose="02000000000000000000" pitchFamily="2" charset="0"/>
              <a:ea typeface="Roboto Light" panose="02000000000000000000" pitchFamily="2" charset="0"/>
            </a:endParaRPr>
          </a:p>
        </p:txBody>
      </p:sp>
      <p:sp>
        <p:nvSpPr>
          <p:cNvPr id="14" name="Rektangel 13">
            <a:extLst>
              <a:ext uri="{FF2B5EF4-FFF2-40B4-BE49-F238E27FC236}">
                <a16:creationId xmlns:a16="http://schemas.microsoft.com/office/drawing/2014/main" id="{80A39714-B628-BB36-3937-592EC2E7E7BF}"/>
              </a:ext>
            </a:extLst>
          </p:cNvPr>
          <p:cNvSpPr/>
          <p:nvPr/>
        </p:nvSpPr>
        <p:spPr>
          <a:xfrm>
            <a:off x="9335076" y="3644139"/>
            <a:ext cx="1140031" cy="254154"/>
          </a:xfrm>
          <a:prstGeom prst="rect">
            <a:avLst/>
          </a:prstGeom>
          <a:solidFill>
            <a:srgbClr val="FAFA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pic>
        <p:nvPicPr>
          <p:cNvPr id="9218" name="Picture 2">
            <a:extLst>
              <a:ext uri="{FF2B5EF4-FFF2-40B4-BE49-F238E27FC236}">
                <a16:creationId xmlns:a16="http://schemas.microsoft.com/office/drawing/2014/main" id="{718B57BF-B9BC-338F-0A90-6B3DD6B0838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20400" y="945513"/>
            <a:ext cx="2326333" cy="5040000"/>
          </a:xfrm>
          <a:prstGeom prst="rect">
            <a:avLst/>
          </a:prstGeom>
          <a:noFill/>
          <a:extLst>
            <a:ext uri="{909E8E84-426E-40DD-AFC4-6F175D3DCCD1}">
              <a14:hiddenFill xmlns:a14="http://schemas.microsoft.com/office/drawing/2010/main">
                <a:solidFill>
                  <a:srgbClr val="FFFFFF"/>
                </a:solidFill>
              </a14:hiddenFill>
            </a:ext>
          </a:extLst>
        </p:spPr>
      </p:pic>
      <p:sp>
        <p:nvSpPr>
          <p:cNvPr id="13" name="Afrundet rektangulær billedforklaring 12">
            <a:extLst>
              <a:ext uri="{FF2B5EF4-FFF2-40B4-BE49-F238E27FC236}">
                <a16:creationId xmlns:a16="http://schemas.microsoft.com/office/drawing/2014/main" id="{F032F3BD-FD5B-25D9-D58F-B0181CF79317}"/>
              </a:ext>
            </a:extLst>
          </p:cNvPr>
          <p:cNvSpPr/>
          <p:nvPr/>
        </p:nvSpPr>
        <p:spPr bwMode="auto">
          <a:xfrm>
            <a:off x="10171606" y="4534309"/>
            <a:ext cx="1740808" cy="594247"/>
          </a:xfrm>
          <a:prstGeom prst="wedgeRoundRectCallout">
            <a:avLst>
              <a:gd name="adj1" fmla="val -70230"/>
              <a:gd name="adj2" fmla="val 81303"/>
              <a:gd name="adj3" fmla="val 16667"/>
            </a:avLst>
          </a:prstGeom>
          <a:solidFill>
            <a:srgbClr val="DA550F">
              <a:lumMod val="60000"/>
              <a:lumOff val="40000"/>
            </a:srgbClr>
          </a:solidFill>
          <a:ln w="6350"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noAutofit/>
          </a:bodyPr>
          <a:lstStyle/>
          <a:p>
            <a:pPr marL="0" marR="0" lvl="0" indent="0" defTabSz="914400" eaLnBrk="1" fontAlgn="base" latinLnBrk="0" hangingPunct="1">
              <a:lnSpc>
                <a:spcPct val="100000"/>
              </a:lnSpc>
              <a:spcBef>
                <a:spcPct val="0"/>
              </a:spcBef>
              <a:spcAft>
                <a:spcPct val="0"/>
              </a:spcAft>
              <a:buClrTx/>
              <a:buSzTx/>
              <a:buFontTx/>
              <a:buNone/>
              <a:tabLst/>
              <a:defRPr/>
            </a:pPr>
            <a:r>
              <a:rPr kumimoji="0" lang="da-DK" sz="1400" b="0" i="0" u="none" strike="noStrike" kern="0" cap="none" spc="0" normalizeH="0" baseline="0" noProof="0" dirty="0">
                <a:ln>
                  <a:noFill/>
                </a:ln>
                <a:solidFill>
                  <a:srgbClr val="101820"/>
                </a:solidFill>
                <a:effectLst/>
                <a:uLnTx/>
                <a:uFillTx/>
                <a:ea typeface="Calibri" panose="020F0502020204030204" pitchFamily="34" charset="0"/>
                <a:cs typeface="Times New Roman"/>
              </a:rPr>
              <a:t>Link til flere oplysninger</a:t>
            </a:r>
            <a:endParaRPr kumimoji="0" lang="da-DK" sz="1400" b="0" i="0" u="none" strike="noStrike" kern="0" cap="none" spc="0" normalizeH="0" baseline="0" noProof="0" dirty="0">
              <a:ln>
                <a:noFill/>
              </a:ln>
              <a:solidFill>
                <a:srgbClr val="101820"/>
              </a:solidFill>
              <a:effectLst/>
              <a:uLnTx/>
              <a:uFillTx/>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130433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6FE0956-DFFB-D744-8183-FE435F55D3F9}"/>
              </a:ext>
            </a:extLst>
          </p:cNvPr>
          <p:cNvSpPr/>
          <p:nvPr/>
        </p:nvSpPr>
        <p:spPr>
          <a:xfrm>
            <a:off x="746731" y="676767"/>
            <a:ext cx="2196435" cy="430246"/>
          </a:xfrm>
          <a:prstGeom prst="rect">
            <a:avLst/>
          </a:prstGeom>
        </p:spPr>
        <p:txBody>
          <a:bodyPr wrap="none">
            <a:spAutoFit/>
          </a:bodyPr>
          <a:lstStyle/>
          <a:p>
            <a:pPr>
              <a:lnSpc>
                <a:spcPts val="2400"/>
              </a:lnSpc>
            </a:pPr>
            <a:r>
              <a:rPr lang="da-DK" sz="3200" b="1" dirty="0">
                <a:solidFill>
                  <a:srgbClr val="244C5E"/>
                </a:solidFill>
                <a:latin typeface="Roboto Light" panose="02000000000000000000" pitchFamily="2" charset="0"/>
                <a:ea typeface="Roboto Light" panose="02000000000000000000" pitchFamily="2" charset="0"/>
              </a:rPr>
              <a:t>Fravær i tal</a:t>
            </a:r>
            <a:endParaRPr lang="da-DK" sz="3200" dirty="0">
              <a:solidFill>
                <a:srgbClr val="244C5E"/>
              </a:solidFill>
              <a:latin typeface="InterFace" panose="020B0503030203020204" pitchFamily="34" charset="0"/>
            </a:endParaRPr>
          </a:p>
        </p:txBody>
      </p:sp>
      <p:sp>
        <p:nvSpPr>
          <p:cNvPr id="6" name="Rectangle 7">
            <a:extLst>
              <a:ext uri="{FF2B5EF4-FFF2-40B4-BE49-F238E27FC236}">
                <a16:creationId xmlns:a16="http://schemas.microsoft.com/office/drawing/2014/main" id="{37C7C1AC-5BA5-4C41-92D8-C45922AA82DD}"/>
              </a:ext>
            </a:extLst>
          </p:cNvPr>
          <p:cNvSpPr/>
          <p:nvPr/>
        </p:nvSpPr>
        <p:spPr>
          <a:xfrm>
            <a:off x="0" y="6273800"/>
            <a:ext cx="12192000" cy="594247"/>
          </a:xfrm>
          <a:prstGeom prst="rect">
            <a:avLst/>
          </a:prstGeom>
          <a:solidFill>
            <a:srgbClr val="244C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7" name="TextBox 16">
            <a:extLst>
              <a:ext uri="{FF2B5EF4-FFF2-40B4-BE49-F238E27FC236}">
                <a16:creationId xmlns:a16="http://schemas.microsoft.com/office/drawing/2014/main" id="{C08AEEA2-5B8B-544D-83DD-7A1765FD437A}"/>
              </a:ext>
            </a:extLst>
          </p:cNvPr>
          <p:cNvSpPr txBox="1"/>
          <p:nvPr/>
        </p:nvSpPr>
        <p:spPr>
          <a:xfrm>
            <a:off x="9100219" y="6417034"/>
            <a:ext cx="2943648" cy="307777"/>
          </a:xfrm>
          <a:prstGeom prst="rect">
            <a:avLst/>
          </a:prstGeom>
          <a:noFill/>
        </p:spPr>
        <p:txBody>
          <a:bodyPr wrap="square" rtlCol="0">
            <a:spAutoFit/>
          </a:bodyPr>
          <a:lstStyle/>
          <a:p>
            <a:pPr algn="r"/>
            <a:r>
              <a:rPr lang="da-DK" sz="1400" b="1" dirty="0">
                <a:solidFill>
                  <a:srgbClr val="56C1A7"/>
                </a:solidFill>
                <a:latin typeface="InterFace" panose="020B0503030203020204" pitchFamily="34" charset="0"/>
              </a:rPr>
              <a:t>STUDICA</a:t>
            </a:r>
          </a:p>
        </p:txBody>
      </p:sp>
      <p:cxnSp>
        <p:nvCxnSpPr>
          <p:cNvPr id="8" name="Lige forbindelse 7">
            <a:extLst>
              <a:ext uri="{FF2B5EF4-FFF2-40B4-BE49-F238E27FC236}">
                <a16:creationId xmlns:a16="http://schemas.microsoft.com/office/drawing/2014/main" id="{BE32A7DB-ABF1-594D-8A08-EA3AF208C6F0}"/>
              </a:ext>
            </a:extLst>
          </p:cNvPr>
          <p:cNvCxnSpPr>
            <a:cxnSpLocks/>
          </p:cNvCxnSpPr>
          <p:nvPr/>
        </p:nvCxnSpPr>
        <p:spPr>
          <a:xfrm>
            <a:off x="546100" y="368300"/>
            <a:ext cx="0" cy="641350"/>
          </a:xfrm>
          <a:prstGeom prst="line">
            <a:avLst/>
          </a:prstGeom>
          <a:ln w="28575">
            <a:solidFill>
              <a:srgbClr val="244C5E"/>
            </a:solidFill>
          </a:ln>
        </p:spPr>
        <p:style>
          <a:lnRef idx="1">
            <a:schemeClr val="accent1"/>
          </a:lnRef>
          <a:fillRef idx="0">
            <a:schemeClr val="accent1"/>
          </a:fillRef>
          <a:effectRef idx="0">
            <a:schemeClr val="accent1"/>
          </a:effectRef>
          <a:fontRef idx="minor">
            <a:schemeClr val="tx1"/>
          </a:fontRef>
        </p:style>
      </p:cxnSp>
      <p:sp>
        <p:nvSpPr>
          <p:cNvPr id="9" name="Rektangel 1">
            <a:extLst>
              <a:ext uri="{FF2B5EF4-FFF2-40B4-BE49-F238E27FC236}">
                <a16:creationId xmlns:a16="http://schemas.microsoft.com/office/drawing/2014/main" id="{4295AC39-A455-F748-451A-696B09945031}"/>
              </a:ext>
            </a:extLst>
          </p:cNvPr>
          <p:cNvSpPr/>
          <p:nvPr/>
        </p:nvSpPr>
        <p:spPr>
          <a:xfrm>
            <a:off x="546100" y="1223843"/>
            <a:ext cx="5018676" cy="9659054"/>
          </a:xfrm>
          <a:prstGeom prst="rect">
            <a:avLst/>
          </a:prstGeom>
        </p:spPr>
        <p:txBody>
          <a:bodyPr wrap="square">
            <a:spAutoFit/>
          </a:bodyPr>
          <a:lstStyle/>
          <a:p>
            <a:pPr marL="265113" lvl="1" indent="185738">
              <a:lnSpc>
                <a:spcPct val="150000"/>
              </a:lnSpc>
              <a:buClr>
                <a:srgbClr val="F99B01"/>
              </a:buClr>
              <a:buFont typeface="Arial" panose="020B0604020202020204" pitchFamily="34" charset="0"/>
              <a:buChar char="•"/>
            </a:pPr>
            <a:r>
              <a:rPr lang="da-DK" sz="1400" dirty="0">
                <a:solidFill>
                  <a:srgbClr val="244C5E"/>
                </a:solidFill>
                <a:latin typeface="Roboto Light" panose="02000000000000000000" pitchFamily="2" charset="0"/>
                <a:ea typeface="Roboto Light" panose="02000000000000000000" pitchFamily="2" charset="0"/>
              </a:rPr>
              <a:t>Ved klik på ‘Vis mere’ udvides overblikket til at vise flere oplysninger om fraværet. Tallene er her placeret i en forklarende tekst.</a:t>
            </a:r>
          </a:p>
          <a:p>
            <a:pPr marL="265113" lvl="1" indent="185738">
              <a:lnSpc>
                <a:spcPct val="150000"/>
              </a:lnSpc>
              <a:buClr>
                <a:srgbClr val="F99B01"/>
              </a:buClr>
              <a:buFont typeface="Arial" panose="020B0604020202020204" pitchFamily="34" charset="0"/>
              <a:buChar char="•"/>
            </a:pPr>
            <a:endParaRPr lang="da-DK" sz="1400" dirty="0">
              <a:solidFill>
                <a:srgbClr val="244C5E"/>
              </a:solidFill>
              <a:latin typeface="Roboto Light" panose="02000000000000000000" pitchFamily="2" charset="0"/>
              <a:ea typeface="Roboto Light" panose="02000000000000000000" pitchFamily="2" charset="0"/>
            </a:endParaRPr>
          </a:p>
          <a:p>
            <a:pPr marL="265113" lvl="1" indent="185738">
              <a:lnSpc>
                <a:spcPct val="150000"/>
              </a:lnSpc>
              <a:buClr>
                <a:srgbClr val="F99B01"/>
              </a:buClr>
              <a:buFont typeface="Arial" panose="020B0604020202020204" pitchFamily="34" charset="0"/>
              <a:buChar char="•"/>
            </a:pPr>
            <a:r>
              <a:rPr lang="da-DK" sz="1400" dirty="0">
                <a:solidFill>
                  <a:srgbClr val="244C5E"/>
                </a:solidFill>
                <a:latin typeface="Roboto Light" panose="02000000000000000000" pitchFamily="2" charset="0"/>
                <a:ea typeface="Roboto Light" panose="02000000000000000000" pitchFamily="2" charset="0"/>
              </a:rPr>
              <a:t>Eleven kan se:</a:t>
            </a:r>
          </a:p>
          <a:p>
            <a:pPr marL="722313" lvl="2" indent="185738">
              <a:lnSpc>
                <a:spcPct val="150000"/>
              </a:lnSpc>
              <a:buClr>
                <a:srgbClr val="F99B01"/>
              </a:buClr>
              <a:buFont typeface="Arial" panose="020B0604020202020204" pitchFamily="34" charset="0"/>
              <a:buChar char="•"/>
            </a:pPr>
            <a:r>
              <a:rPr lang="da-DK" sz="1400" dirty="0">
                <a:solidFill>
                  <a:srgbClr val="244C5E"/>
                </a:solidFill>
                <a:latin typeface="Roboto Light" panose="02000000000000000000" pitchFamily="2" charset="0"/>
                <a:ea typeface="Roboto Light" panose="02000000000000000000" pitchFamily="2" charset="0"/>
              </a:rPr>
              <a:t>Samlet fraværsprocent</a:t>
            </a:r>
          </a:p>
          <a:p>
            <a:pPr marL="722313" lvl="2" indent="185738">
              <a:lnSpc>
                <a:spcPct val="150000"/>
              </a:lnSpc>
              <a:buClr>
                <a:srgbClr val="F99B01"/>
              </a:buClr>
              <a:buFont typeface="Arial" panose="020B0604020202020204" pitchFamily="34" charset="0"/>
              <a:buChar char="•"/>
            </a:pPr>
            <a:r>
              <a:rPr lang="da-DK" sz="1400" dirty="0">
                <a:solidFill>
                  <a:srgbClr val="244C5E"/>
                </a:solidFill>
                <a:latin typeface="Roboto Light" panose="02000000000000000000" pitchFamily="2" charset="0"/>
                <a:ea typeface="Roboto Light" panose="02000000000000000000" pitchFamily="2" charset="0"/>
              </a:rPr>
              <a:t>Procent lovligt fravær</a:t>
            </a:r>
          </a:p>
          <a:p>
            <a:pPr marL="722313" lvl="2" indent="185738">
              <a:lnSpc>
                <a:spcPct val="150000"/>
              </a:lnSpc>
              <a:buClr>
                <a:srgbClr val="F99B01"/>
              </a:buClr>
              <a:buFont typeface="Arial" panose="020B0604020202020204" pitchFamily="34" charset="0"/>
              <a:buChar char="•"/>
            </a:pPr>
            <a:r>
              <a:rPr lang="da-DK" sz="1400" dirty="0">
                <a:solidFill>
                  <a:srgbClr val="244C5E"/>
                </a:solidFill>
                <a:latin typeface="Roboto Light" panose="02000000000000000000" pitchFamily="2" charset="0"/>
                <a:ea typeface="Roboto Light" panose="02000000000000000000" pitchFamily="2" charset="0"/>
              </a:rPr>
              <a:t>Procent ulovligt fravær</a:t>
            </a:r>
          </a:p>
          <a:p>
            <a:pPr marL="722313" lvl="2" indent="185738">
              <a:lnSpc>
                <a:spcPct val="150000"/>
              </a:lnSpc>
              <a:buClr>
                <a:srgbClr val="F99B01"/>
              </a:buClr>
              <a:buFont typeface="Arial" panose="020B0604020202020204" pitchFamily="34" charset="0"/>
              <a:buChar char="•"/>
            </a:pPr>
            <a:r>
              <a:rPr lang="da-DK" sz="1400" dirty="0">
                <a:solidFill>
                  <a:srgbClr val="244C5E"/>
                </a:solidFill>
                <a:latin typeface="Roboto Light" panose="02000000000000000000" pitchFamily="2" charset="0"/>
                <a:ea typeface="Roboto Light" panose="02000000000000000000" pitchFamily="2" charset="0"/>
              </a:rPr>
              <a:t>Timer og minutters fravær</a:t>
            </a:r>
          </a:p>
          <a:p>
            <a:pPr marL="722313" lvl="2" indent="185738">
              <a:lnSpc>
                <a:spcPct val="150000"/>
              </a:lnSpc>
              <a:buClr>
                <a:srgbClr val="F99B01"/>
              </a:buClr>
              <a:buFont typeface="Arial" panose="020B0604020202020204" pitchFamily="34" charset="0"/>
              <a:buChar char="•"/>
            </a:pPr>
            <a:r>
              <a:rPr lang="da-DK" sz="1400" dirty="0">
                <a:solidFill>
                  <a:srgbClr val="244C5E"/>
                </a:solidFill>
                <a:latin typeface="Roboto Light" panose="02000000000000000000" pitchFamily="2" charset="0"/>
                <a:ea typeface="Roboto Light" panose="02000000000000000000" pitchFamily="2" charset="0"/>
              </a:rPr>
              <a:t>Antal registreringer af fravær</a:t>
            </a:r>
          </a:p>
          <a:p>
            <a:pPr marL="722313" lvl="2" indent="185738">
              <a:lnSpc>
                <a:spcPct val="150000"/>
              </a:lnSpc>
              <a:buClr>
                <a:srgbClr val="F99B01"/>
              </a:buClr>
              <a:buFont typeface="Arial" panose="020B0604020202020204" pitchFamily="34" charset="0"/>
              <a:buChar char="•"/>
            </a:pPr>
            <a:r>
              <a:rPr lang="da-DK" sz="1400" dirty="0">
                <a:solidFill>
                  <a:srgbClr val="244C5E"/>
                </a:solidFill>
                <a:latin typeface="Roboto Light" panose="02000000000000000000" pitchFamily="2" charset="0"/>
                <a:ea typeface="Roboto Light" panose="02000000000000000000" pitchFamily="2" charset="0"/>
              </a:rPr>
              <a:t>Antal registreringer af ulovligt fravær</a:t>
            </a:r>
          </a:p>
          <a:p>
            <a:pPr marL="722313" lvl="2" indent="185738">
              <a:lnSpc>
                <a:spcPct val="150000"/>
              </a:lnSpc>
              <a:buClr>
                <a:srgbClr val="F99B01"/>
              </a:buClr>
              <a:buFont typeface="Arial" panose="020B0604020202020204" pitchFamily="34" charset="0"/>
              <a:buChar char="•"/>
            </a:pPr>
            <a:r>
              <a:rPr lang="da-DK" sz="1400" dirty="0">
                <a:solidFill>
                  <a:srgbClr val="244C5E"/>
                </a:solidFill>
                <a:latin typeface="Roboto Light" panose="02000000000000000000" pitchFamily="2" charset="0"/>
                <a:ea typeface="Roboto Light" panose="02000000000000000000" pitchFamily="2" charset="0"/>
              </a:rPr>
              <a:t>Antal hele lektioners fravær</a:t>
            </a:r>
          </a:p>
          <a:p>
            <a:pPr marL="722313" lvl="2" indent="185738">
              <a:lnSpc>
                <a:spcPct val="150000"/>
              </a:lnSpc>
              <a:buClr>
                <a:srgbClr val="F99B01"/>
              </a:buClr>
              <a:buFont typeface="Arial" panose="020B0604020202020204" pitchFamily="34" charset="0"/>
              <a:buChar char="•"/>
            </a:pPr>
            <a:r>
              <a:rPr lang="da-DK" sz="1400" dirty="0">
                <a:solidFill>
                  <a:srgbClr val="244C5E"/>
                </a:solidFill>
                <a:latin typeface="Roboto Light" panose="02000000000000000000" pitchFamily="2" charset="0"/>
                <a:ea typeface="Roboto Light" panose="02000000000000000000" pitchFamily="2" charset="0"/>
              </a:rPr>
              <a:t>Antal registreringer af delvis fravær</a:t>
            </a:r>
          </a:p>
          <a:p>
            <a:pPr marL="722313" lvl="2" indent="185738">
              <a:lnSpc>
                <a:spcPct val="150000"/>
              </a:lnSpc>
              <a:buClr>
                <a:srgbClr val="F99B01"/>
              </a:buClr>
              <a:buFont typeface="Arial" panose="020B0604020202020204" pitchFamily="34" charset="0"/>
              <a:buChar char="•"/>
            </a:pPr>
            <a:r>
              <a:rPr lang="da-DK" sz="1400" dirty="0">
                <a:solidFill>
                  <a:srgbClr val="244C5E"/>
                </a:solidFill>
                <a:latin typeface="Roboto Light" panose="02000000000000000000" pitchFamily="2" charset="0"/>
                <a:ea typeface="Roboto Light" panose="02000000000000000000" pitchFamily="2" charset="0"/>
              </a:rPr>
              <a:t>Antal dage som fraværet er fordelt på</a:t>
            </a:r>
          </a:p>
          <a:p>
            <a:pPr marL="722313" lvl="2" indent="185738">
              <a:lnSpc>
                <a:spcPct val="150000"/>
              </a:lnSpc>
              <a:buClr>
                <a:srgbClr val="F99B01"/>
              </a:buClr>
              <a:buFont typeface="Arial" panose="020B0604020202020204" pitchFamily="34" charset="0"/>
              <a:buChar char="•"/>
            </a:pPr>
            <a:endParaRPr lang="da-DK" sz="1400" dirty="0">
              <a:solidFill>
                <a:srgbClr val="244C5E"/>
              </a:solidFill>
              <a:latin typeface="Roboto Light" panose="02000000000000000000" pitchFamily="2" charset="0"/>
              <a:ea typeface="Roboto Light" panose="02000000000000000000" pitchFamily="2" charset="0"/>
            </a:endParaRPr>
          </a:p>
          <a:p>
            <a:pPr marL="722313" lvl="2" indent="185738">
              <a:lnSpc>
                <a:spcPct val="150000"/>
              </a:lnSpc>
              <a:buClr>
                <a:srgbClr val="F99B01"/>
              </a:buClr>
              <a:buFont typeface="Arial" panose="020B0604020202020204" pitchFamily="34" charset="0"/>
              <a:buChar char="•"/>
            </a:pPr>
            <a:endParaRPr lang="da-DK" sz="1400" dirty="0">
              <a:solidFill>
                <a:srgbClr val="244C5E"/>
              </a:solidFill>
              <a:latin typeface="Roboto Light" panose="02000000000000000000" pitchFamily="2" charset="0"/>
              <a:ea typeface="Roboto Light" panose="02000000000000000000" pitchFamily="2" charset="0"/>
            </a:endParaRPr>
          </a:p>
          <a:p>
            <a:pPr marL="722313" lvl="2" indent="185738">
              <a:lnSpc>
                <a:spcPct val="150000"/>
              </a:lnSpc>
              <a:buClr>
                <a:srgbClr val="F99B01"/>
              </a:buClr>
              <a:buFont typeface="Arial" panose="020B0604020202020204" pitchFamily="34" charset="0"/>
              <a:buChar char="•"/>
            </a:pPr>
            <a:endParaRPr lang="da-DK" sz="1400" dirty="0">
              <a:solidFill>
                <a:srgbClr val="244C5E"/>
              </a:solidFill>
              <a:latin typeface="Roboto Light" panose="02000000000000000000" pitchFamily="2" charset="0"/>
              <a:ea typeface="Roboto Light" panose="02000000000000000000" pitchFamily="2" charset="0"/>
            </a:endParaRPr>
          </a:p>
          <a:p>
            <a:pPr marL="265113" lvl="1">
              <a:lnSpc>
                <a:spcPct val="150000"/>
              </a:lnSpc>
              <a:buClr>
                <a:srgbClr val="F99B01"/>
              </a:buClr>
            </a:pPr>
            <a:endParaRPr lang="da-DK" sz="1400" dirty="0">
              <a:solidFill>
                <a:srgbClr val="244C5E"/>
              </a:solidFill>
              <a:latin typeface="Roboto Light" panose="02000000000000000000" pitchFamily="2" charset="0"/>
              <a:ea typeface="Roboto Light" panose="02000000000000000000" pitchFamily="2" charset="0"/>
            </a:endParaRPr>
          </a:p>
          <a:p>
            <a:pPr marL="265113" lvl="1" indent="185738">
              <a:lnSpc>
                <a:spcPct val="150000"/>
              </a:lnSpc>
              <a:buClr>
                <a:srgbClr val="F99B01"/>
              </a:buClr>
              <a:buFont typeface="Arial" panose="020B0604020202020204" pitchFamily="34" charset="0"/>
              <a:buChar char="•"/>
            </a:pPr>
            <a:endParaRPr lang="da-DK" sz="1400" dirty="0">
              <a:solidFill>
                <a:srgbClr val="244C5E"/>
              </a:solidFill>
              <a:latin typeface="Roboto Light" panose="02000000000000000000" pitchFamily="2" charset="0"/>
              <a:ea typeface="Roboto Light" panose="02000000000000000000" pitchFamily="2" charset="0"/>
            </a:endParaRPr>
          </a:p>
          <a:p>
            <a:pPr marL="265113" lvl="1">
              <a:lnSpc>
                <a:spcPct val="150000"/>
              </a:lnSpc>
              <a:buClr>
                <a:srgbClr val="F99B01"/>
              </a:buClr>
            </a:pPr>
            <a:endParaRPr lang="da-DK" sz="1400" dirty="0">
              <a:solidFill>
                <a:srgbClr val="244C5E"/>
              </a:solidFill>
              <a:latin typeface="Roboto Light" panose="02000000000000000000" pitchFamily="2" charset="0"/>
              <a:ea typeface="Roboto Light" panose="02000000000000000000" pitchFamily="2" charset="0"/>
            </a:endParaRPr>
          </a:p>
          <a:p>
            <a:pPr marL="265113" lvl="1" indent="185738">
              <a:lnSpc>
                <a:spcPct val="150000"/>
              </a:lnSpc>
              <a:buClr>
                <a:srgbClr val="F99B01"/>
              </a:buClr>
              <a:buFont typeface="Arial" panose="020B0604020202020204" pitchFamily="34" charset="0"/>
              <a:buChar char="•"/>
            </a:pPr>
            <a:endParaRPr lang="da-DK" sz="1400" dirty="0">
              <a:solidFill>
                <a:srgbClr val="244C5E"/>
              </a:solidFill>
              <a:latin typeface="Roboto Light" panose="02000000000000000000" pitchFamily="2" charset="0"/>
              <a:ea typeface="Roboto Light" panose="02000000000000000000" pitchFamily="2" charset="0"/>
            </a:endParaRPr>
          </a:p>
          <a:p>
            <a:pPr marL="722313" lvl="2" indent="185738">
              <a:lnSpc>
                <a:spcPct val="150000"/>
              </a:lnSpc>
              <a:buClr>
                <a:srgbClr val="F99B01"/>
              </a:buClr>
              <a:buFont typeface="Arial" panose="020B0604020202020204" pitchFamily="34" charset="0"/>
              <a:buChar char="•"/>
            </a:pPr>
            <a:endParaRPr lang="da-DK" sz="1400" dirty="0">
              <a:solidFill>
                <a:srgbClr val="FF0000"/>
              </a:solidFill>
              <a:latin typeface="Roboto Light" panose="02000000000000000000" pitchFamily="2" charset="0"/>
              <a:ea typeface="Roboto Light" panose="02000000000000000000" pitchFamily="2" charset="0"/>
            </a:endParaRPr>
          </a:p>
          <a:p>
            <a:pPr marL="722313" lvl="2">
              <a:lnSpc>
                <a:spcPct val="150000"/>
              </a:lnSpc>
              <a:buClr>
                <a:srgbClr val="F99B01"/>
              </a:buClr>
            </a:pPr>
            <a:endParaRPr lang="da-DK" sz="1400" dirty="0">
              <a:solidFill>
                <a:srgbClr val="244C5E"/>
              </a:solidFill>
              <a:latin typeface="Roboto Light" panose="02000000000000000000" pitchFamily="2" charset="0"/>
              <a:ea typeface="Roboto Light" panose="02000000000000000000" pitchFamily="2" charset="0"/>
            </a:endParaRPr>
          </a:p>
          <a:p>
            <a:pPr marL="722313" lvl="2">
              <a:lnSpc>
                <a:spcPct val="150000"/>
              </a:lnSpc>
              <a:buClr>
                <a:srgbClr val="F99B01"/>
              </a:buClr>
            </a:pPr>
            <a:endParaRPr lang="da-DK" sz="1400" dirty="0">
              <a:solidFill>
                <a:srgbClr val="FF0000"/>
              </a:solidFill>
              <a:latin typeface="Roboto Light" panose="02000000000000000000" pitchFamily="2" charset="0"/>
              <a:ea typeface="Roboto Light" panose="02000000000000000000" pitchFamily="2" charset="0"/>
            </a:endParaRPr>
          </a:p>
          <a:p>
            <a:pPr marL="722313" lvl="2">
              <a:lnSpc>
                <a:spcPct val="150000"/>
              </a:lnSpc>
              <a:buClr>
                <a:srgbClr val="F99B01"/>
              </a:buClr>
            </a:pPr>
            <a:endParaRPr lang="da-DK" sz="1400" dirty="0">
              <a:solidFill>
                <a:srgbClr val="244C5E"/>
              </a:solidFill>
              <a:latin typeface="Roboto Light" panose="02000000000000000000" pitchFamily="2" charset="0"/>
              <a:ea typeface="Roboto Light" panose="02000000000000000000" pitchFamily="2" charset="0"/>
            </a:endParaRPr>
          </a:p>
          <a:p>
            <a:pPr marL="722313" lvl="2" indent="185738">
              <a:lnSpc>
                <a:spcPct val="150000"/>
              </a:lnSpc>
              <a:buClr>
                <a:srgbClr val="F99B01"/>
              </a:buClr>
              <a:buFont typeface="Arial" panose="020B0604020202020204" pitchFamily="34" charset="0"/>
              <a:buChar char="•"/>
            </a:pPr>
            <a:endParaRPr lang="da-DK" sz="1400" dirty="0">
              <a:solidFill>
                <a:srgbClr val="244C5E"/>
              </a:solidFill>
              <a:latin typeface="Roboto Light" panose="02000000000000000000" pitchFamily="2" charset="0"/>
              <a:ea typeface="Roboto Light" panose="02000000000000000000" pitchFamily="2" charset="0"/>
            </a:endParaRPr>
          </a:p>
          <a:p>
            <a:pPr marL="722313" lvl="2" indent="185738">
              <a:lnSpc>
                <a:spcPct val="150000"/>
              </a:lnSpc>
              <a:buClr>
                <a:srgbClr val="F99B01"/>
              </a:buClr>
              <a:buFont typeface="Arial" panose="020B0604020202020204" pitchFamily="34" charset="0"/>
              <a:buChar char="•"/>
            </a:pPr>
            <a:endParaRPr lang="da-DK" sz="1400" dirty="0">
              <a:solidFill>
                <a:srgbClr val="FF0000"/>
              </a:solidFill>
              <a:latin typeface="Roboto Light" panose="02000000000000000000" pitchFamily="2" charset="0"/>
              <a:ea typeface="Roboto Light" panose="02000000000000000000" pitchFamily="2" charset="0"/>
            </a:endParaRPr>
          </a:p>
          <a:p>
            <a:pPr marL="722313" lvl="2" indent="185738">
              <a:lnSpc>
                <a:spcPct val="150000"/>
              </a:lnSpc>
              <a:buClr>
                <a:srgbClr val="F99B01"/>
              </a:buClr>
              <a:buFont typeface="Arial" panose="020B0604020202020204" pitchFamily="34" charset="0"/>
              <a:buChar char="•"/>
            </a:pPr>
            <a:endParaRPr lang="da-DK" sz="1400" dirty="0">
              <a:solidFill>
                <a:srgbClr val="244C5E"/>
              </a:solidFill>
              <a:latin typeface="Roboto Light" panose="02000000000000000000" pitchFamily="2" charset="0"/>
              <a:ea typeface="Roboto Light" panose="02000000000000000000" pitchFamily="2" charset="0"/>
            </a:endParaRPr>
          </a:p>
          <a:p>
            <a:pPr marL="722313" lvl="2" indent="185738">
              <a:lnSpc>
                <a:spcPct val="150000"/>
              </a:lnSpc>
              <a:buClr>
                <a:srgbClr val="F99B01"/>
              </a:buClr>
              <a:buFont typeface="Arial" panose="020B0604020202020204" pitchFamily="34" charset="0"/>
              <a:buChar char="•"/>
            </a:pPr>
            <a:endParaRPr lang="da-DK" sz="1400" dirty="0">
              <a:solidFill>
                <a:srgbClr val="244C5E"/>
              </a:solidFill>
              <a:latin typeface="Roboto Light" panose="02000000000000000000" pitchFamily="2" charset="0"/>
              <a:ea typeface="Roboto Light" panose="02000000000000000000" pitchFamily="2" charset="0"/>
            </a:endParaRPr>
          </a:p>
        </p:txBody>
      </p:sp>
      <p:pic>
        <p:nvPicPr>
          <p:cNvPr id="10242" name="Picture 2">
            <a:extLst>
              <a:ext uri="{FF2B5EF4-FFF2-40B4-BE49-F238E27FC236}">
                <a16:creationId xmlns:a16="http://schemas.microsoft.com/office/drawing/2014/main" id="{7184AC61-A4D5-2643-8452-5856CC733F8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20400" y="946800"/>
            <a:ext cx="2326333" cy="504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22959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6FE0956-DFFB-D744-8183-FE435F55D3F9}"/>
              </a:ext>
            </a:extLst>
          </p:cNvPr>
          <p:cNvSpPr/>
          <p:nvPr/>
        </p:nvSpPr>
        <p:spPr>
          <a:xfrm>
            <a:off x="746731" y="676767"/>
            <a:ext cx="2334293" cy="430246"/>
          </a:xfrm>
          <a:prstGeom prst="rect">
            <a:avLst/>
          </a:prstGeom>
        </p:spPr>
        <p:txBody>
          <a:bodyPr wrap="none">
            <a:spAutoFit/>
          </a:bodyPr>
          <a:lstStyle/>
          <a:p>
            <a:pPr>
              <a:lnSpc>
                <a:spcPts val="2400"/>
              </a:lnSpc>
            </a:pPr>
            <a:r>
              <a:rPr lang="da-DK" sz="3200" b="1" dirty="0">
                <a:solidFill>
                  <a:srgbClr val="244C5E"/>
                </a:solidFill>
                <a:latin typeface="Roboto Light" panose="02000000000000000000" pitchFamily="2" charset="0"/>
                <a:ea typeface="Roboto Light" panose="02000000000000000000" pitchFamily="2" charset="0"/>
              </a:rPr>
              <a:t>Fravær i fag</a:t>
            </a:r>
            <a:endParaRPr lang="da-DK" sz="3200" dirty="0">
              <a:solidFill>
                <a:srgbClr val="244C5E"/>
              </a:solidFill>
              <a:latin typeface="InterFace" panose="020B0503030203020204" pitchFamily="34" charset="0"/>
            </a:endParaRPr>
          </a:p>
        </p:txBody>
      </p:sp>
      <p:sp>
        <p:nvSpPr>
          <p:cNvPr id="6" name="Rectangle 7">
            <a:extLst>
              <a:ext uri="{FF2B5EF4-FFF2-40B4-BE49-F238E27FC236}">
                <a16:creationId xmlns:a16="http://schemas.microsoft.com/office/drawing/2014/main" id="{37C7C1AC-5BA5-4C41-92D8-C45922AA82DD}"/>
              </a:ext>
            </a:extLst>
          </p:cNvPr>
          <p:cNvSpPr/>
          <p:nvPr/>
        </p:nvSpPr>
        <p:spPr>
          <a:xfrm>
            <a:off x="0" y="6273800"/>
            <a:ext cx="12192000" cy="594247"/>
          </a:xfrm>
          <a:prstGeom prst="rect">
            <a:avLst/>
          </a:prstGeom>
          <a:solidFill>
            <a:srgbClr val="244C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7" name="TextBox 16">
            <a:extLst>
              <a:ext uri="{FF2B5EF4-FFF2-40B4-BE49-F238E27FC236}">
                <a16:creationId xmlns:a16="http://schemas.microsoft.com/office/drawing/2014/main" id="{C08AEEA2-5B8B-544D-83DD-7A1765FD437A}"/>
              </a:ext>
            </a:extLst>
          </p:cNvPr>
          <p:cNvSpPr txBox="1"/>
          <p:nvPr/>
        </p:nvSpPr>
        <p:spPr>
          <a:xfrm>
            <a:off x="9100219" y="6417034"/>
            <a:ext cx="2943648" cy="307777"/>
          </a:xfrm>
          <a:prstGeom prst="rect">
            <a:avLst/>
          </a:prstGeom>
          <a:noFill/>
        </p:spPr>
        <p:txBody>
          <a:bodyPr wrap="square" rtlCol="0">
            <a:spAutoFit/>
          </a:bodyPr>
          <a:lstStyle/>
          <a:p>
            <a:pPr algn="r"/>
            <a:r>
              <a:rPr lang="da-DK" sz="1400" b="1" dirty="0">
                <a:solidFill>
                  <a:srgbClr val="56C1A7"/>
                </a:solidFill>
                <a:latin typeface="InterFace" panose="020B0503030203020204" pitchFamily="34" charset="0"/>
              </a:rPr>
              <a:t>STUDICA</a:t>
            </a:r>
          </a:p>
        </p:txBody>
      </p:sp>
      <p:cxnSp>
        <p:nvCxnSpPr>
          <p:cNvPr id="8" name="Lige forbindelse 7">
            <a:extLst>
              <a:ext uri="{FF2B5EF4-FFF2-40B4-BE49-F238E27FC236}">
                <a16:creationId xmlns:a16="http://schemas.microsoft.com/office/drawing/2014/main" id="{BE32A7DB-ABF1-594D-8A08-EA3AF208C6F0}"/>
              </a:ext>
            </a:extLst>
          </p:cNvPr>
          <p:cNvCxnSpPr>
            <a:cxnSpLocks/>
          </p:cNvCxnSpPr>
          <p:nvPr/>
        </p:nvCxnSpPr>
        <p:spPr>
          <a:xfrm>
            <a:off x="546100" y="368300"/>
            <a:ext cx="0" cy="641350"/>
          </a:xfrm>
          <a:prstGeom prst="line">
            <a:avLst/>
          </a:prstGeom>
          <a:ln w="28575">
            <a:solidFill>
              <a:srgbClr val="244C5E"/>
            </a:solidFill>
          </a:ln>
        </p:spPr>
        <p:style>
          <a:lnRef idx="1">
            <a:schemeClr val="accent1"/>
          </a:lnRef>
          <a:fillRef idx="0">
            <a:schemeClr val="accent1"/>
          </a:fillRef>
          <a:effectRef idx="0">
            <a:schemeClr val="accent1"/>
          </a:effectRef>
          <a:fontRef idx="minor">
            <a:schemeClr val="tx1"/>
          </a:fontRef>
        </p:style>
      </p:cxnSp>
      <p:sp>
        <p:nvSpPr>
          <p:cNvPr id="9" name="Rektangel 1">
            <a:extLst>
              <a:ext uri="{FF2B5EF4-FFF2-40B4-BE49-F238E27FC236}">
                <a16:creationId xmlns:a16="http://schemas.microsoft.com/office/drawing/2014/main" id="{4295AC39-A455-F748-451A-696B09945031}"/>
              </a:ext>
            </a:extLst>
          </p:cNvPr>
          <p:cNvSpPr/>
          <p:nvPr/>
        </p:nvSpPr>
        <p:spPr>
          <a:xfrm>
            <a:off x="546100" y="1223843"/>
            <a:ext cx="5018676" cy="1349087"/>
          </a:xfrm>
          <a:prstGeom prst="rect">
            <a:avLst/>
          </a:prstGeom>
        </p:spPr>
        <p:txBody>
          <a:bodyPr wrap="square">
            <a:spAutoFit/>
          </a:bodyPr>
          <a:lstStyle/>
          <a:p>
            <a:pPr marL="265113" lvl="1" indent="185738">
              <a:lnSpc>
                <a:spcPct val="150000"/>
              </a:lnSpc>
              <a:buClr>
                <a:srgbClr val="F99B01"/>
              </a:buClr>
              <a:buFont typeface="Arial" panose="020B0604020202020204" pitchFamily="34" charset="0"/>
              <a:buChar char="•"/>
            </a:pPr>
            <a:r>
              <a:rPr lang="da-DK" sz="1400" dirty="0">
                <a:solidFill>
                  <a:srgbClr val="244C5E"/>
                </a:solidFill>
                <a:latin typeface="Roboto Light" panose="02000000000000000000" pitchFamily="2" charset="0"/>
                <a:ea typeface="Roboto Light" panose="02000000000000000000" pitchFamily="2" charset="0"/>
              </a:rPr>
              <a:t>Eleverne ser her fravær opgjort for de enkelte faghold, som eleven er tilmeldt.</a:t>
            </a:r>
          </a:p>
          <a:p>
            <a:pPr marL="265113" lvl="1" indent="185738">
              <a:lnSpc>
                <a:spcPct val="150000"/>
              </a:lnSpc>
              <a:buClr>
                <a:srgbClr val="F99B01"/>
              </a:buClr>
              <a:buFont typeface="Arial" panose="020B0604020202020204" pitchFamily="34" charset="0"/>
              <a:buChar char="•"/>
            </a:pPr>
            <a:endParaRPr lang="da-DK" sz="1400" dirty="0">
              <a:solidFill>
                <a:srgbClr val="244C5E"/>
              </a:solidFill>
              <a:latin typeface="Roboto Light" panose="02000000000000000000" pitchFamily="2" charset="0"/>
              <a:ea typeface="Roboto Light" panose="02000000000000000000" pitchFamily="2" charset="0"/>
            </a:endParaRPr>
          </a:p>
          <a:p>
            <a:pPr marL="265113" lvl="1" indent="185738">
              <a:lnSpc>
                <a:spcPct val="150000"/>
              </a:lnSpc>
              <a:buClr>
                <a:srgbClr val="F99B01"/>
              </a:buClr>
              <a:buFont typeface="Arial" panose="020B0604020202020204" pitchFamily="34" charset="0"/>
              <a:buChar char="•"/>
            </a:pPr>
            <a:r>
              <a:rPr lang="da-DK" sz="1400" dirty="0">
                <a:solidFill>
                  <a:srgbClr val="244C5E"/>
                </a:solidFill>
                <a:latin typeface="Roboto Light" panose="02000000000000000000" pitchFamily="2" charset="0"/>
                <a:ea typeface="Roboto Light" panose="02000000000000000000" pitchFamily="2" charset="0"/>
              </a:rPr>
              <a:t>Der vises samlet fravær og ulovligt fravær pr. faghold.</a:t>
            </a:r>
          </a:p>
        </p:txBody>
      </p:sp>
      <p:pic>
        <p:nvPicPr>
          <p:cNvPr id="11266" name="Picture 2">
            <a:extLst>
              <a:ext uri="{FF2B5EF4-FFF2-40B4-BE49-F238E27FC236}">
                <a16:creationId xmlns:a16="http://schemas.microsoft.com/office/drawing/2014/main" id="{786EFE22-B40D-D3EC-B200-78F4F32C5C4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93176" y="676767"/>
            <a:ext cx="2326333" cy="504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849519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6FE0956-DFFB-D744-8183-FE435F55D3F9}"/>
              </a:ext>
            </a:extLst>
          </p:cNvPr>
          <p:cNvSpPr/>
          <p:nvPr/>
        </p:nvSpPr>
        <p:spPr>
          <a:xfrm>
            <a:off x="746731" y="676767"/>
            <a:ext cx="2707793" cy="430246"/>
          </a:xfrm>
          <a:prstGeom prst="rect">
            <a:avLst/>
          </a:prstGeom>
        </p:spPr>
        <p:txBody>
          <a:bodyPr wrap="none">
            <a:spAutoFit/>
          </a:bodyPr>
          <a:lstStyle/>
          <a:p>
            <a:pPr>
              <a:lnSpc>
                <a:spcPts val="2400"/>
              </a:lnSpc>
            </a:pPr>
            <a:r>
              <a:rPr lang="da-DK" sz="3200" b="1" dirty="0">
                <a:solidFill>
                  <a:srgbClr val="244C5E"/>
                </a:solidFill>
                <a:latin typeface="Roboto Light" panose="02000000000000000000" pitchFamily="2" charset="0"/>
                <a:ea typeface="Roboto Light" panose="02000000000000000000" pitchFamily="2" charset="0"/>
              </a:rPr>
              <a:t>Registreringer</a:t>
            </a:r>
            <a:endParaRPr lang="da-DK" sz="3200" dirty="0">
              <a:solidFill>
                <a:srgbClr val="244C5E"/>
              </a:solidFill>
              <a:latin typeface="InterFace" panose="020B0503030203020204" pitchFamily="34" charset="0"/>
            </a:endParaRPr>
          </a:p>
        </p:txBody>
      </p:sp>
      <p:sp>
        <p:nvSpPr>
          <p:cNvPr id="6" name="Rectangle 7">
            <a:extLst>
              <a:ext uri="{FF2B5EF4-FFF2-40B4-BE49-F238E27FC236}">
                <a16:creationId xmlns:a16="http://schemas.microsoft.com/office/drawing/2014/main" id="{37C7C1AC-5BA5-4C41-92D8-C45922AA82DD}"/>
              </a:ext>
            </a:extLst>
          </p:cNvPr>
          <p:cNvSpPr/>
          <p:nvPr/>
        </p:nvSpPr>
        <p:spPr>
          <a:xfrm>
            <a:off x="0" y="6273800"/>
            <a:ext cx="12192000" cy="594247"/>
          </a:xfrm>
          <a:prstGeom prst="rect">
            <a:avLst/>
          </a:prstGeom>
          <a:solidFill>
            <a:srgbClr val="244C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7" name="TextBox 16">
            <a:extLst>
              <a:ext uri="{FF2B5EF4-FFF2-40B4-BE49-F238E27FC236}">
                <a16:creationId xmlns:a16="http://schemas.microsoft.com/office/drawing/2014/main" id="{C08AEEA2-5B8B-544D-83DD-7A1765FD437A}"/>
              </a:ext>
            </a:extLst>
          </p:cNvPr>
          <p:cNvSpPr txBox="1"/>
          <p:nvPr/>
        </p:nvSpPr>
        <p:spPr>
          <a:xfrm>
            <a:off x="9100219" y="6417034"/>
            <a:ext cx="2943648" cy="307777"/>
          </a:xfrm>
          <a:prstGeom prst="rect">
            <a:avLst/>
          </a:prstGeom>
          <a:noFill/>
        </p:spPr>
        <p:txBody>
          <a:bodyPr wrap="square" rtlCol="0">
            <a:spAutoFit/>
          </a:bodyPr>
          <a:lstStyle/>
          <a:p>
            <a:pPr algn="r"/>
            <a:r>
              <a:rPr lang="da-DK" sz="1400" b="1" dirty="0">
                <a:solidFill>
                  <a:srgbClr val="56C1A7"/>
                </a:solidFill>
                <a:latin typeface="InterFace" panose="020B0503030203020204" pitchFamily="34" charset="0"/>
              </a:rPr>
              <a:t>STUDICA</a:t>
            </a:r>
          </a:p>
        </p:txBody>
      </p:sp>
      <p:cxnSp>
        <p:nvCxnSpPr>
          <p:cNvPr id="8" name="Lige forbindelse 7">
            <a:extLst>
              <a:ext uri="{FF2B5EF4-FFF2-40B4-BE49-F238E27FC236}">
                <a16:creationId xmlns:a16="http://schemas.microsoft.com/office/drawing/2014/main" id="{BE32A7DB-ABF1-594D-8A08-EA3AF208C6F0}"/>
              </a:ext>
            </a:extLst>
          </p:cNvPr>
          <p:cNvCxnSpPr>
            <a:cxnSpLocks/>
          </p:cNvCxnSpPr>
          <p:nvPr/>
        </p:nvCxnSpPr>
        <p:spPr>
          <a:xfrm>
            <a:off x="546100" y="368300"/>
            <a:ext cx="0" cy="641350"/>
          </a:xfrm>
          <a:prstGeom prst="line">
            <a:avLst/>
          </a:prstGeom>
          <a:ln w="28575">
            <a:solidFill>
              <a:srgbClr val="244C5E"/>
            </a:solidFill>
          </a:ln>
        </p:spPr>
        <p:style>
          <a:lnRef idx="1">
            <a:schemeClr val="accent1"/>
          </a:lnRef>
          <a:fillRef idx="0">
            <a:schemeClr val="accent1"/>
          </a:fillRef>
          <a:effectRef idx="0">
            <a:schemeClr val="accent1"/>
          </a:effectRef>
          <a:fontRef idx="minor">
            <a:schemeClr val="tx1"/>
          </a:fontRef>
        </p:style>
      </p:cxnSp>
      <p:sp>
        <p:nvSpPr>
          <p:cNvPr id="9" name="Rektangel 1">
            <a:extLst>
              <a:ext uri="{FF2B5EF4-FFF2-40B4-BE49-F238E27FC236}">
                <a16:creationId xmlns:a16="http://schemas.microsoft.com/office/drawing/2014/main" id="{4295AC39-A455-F748-451A-696B09945031}"/>
              </a:ext>
            </a:extLst>
          </p:cNvPr>
          <p:cNvSpPr/>
          <p:nvPr/>
        </p:nvSpPr>
        <p:spPr>
          <a:xfrm>
            <a:off x="546100" y="1223843"/>
            <a:ext cx="5549900" cy="7489230"/>
          </a:xfrm>
          <a:prstGeom prst="rect">
            <a:avLst/>
          </a:prstGeom>
        </p:spPr>
        <p:txBody>
          <a:bodyPr wrap="square">
            <a:spAutoFit/>
          </a:bodyPr>
          <a:lstStyle/>
          <a:p>
            <a:pPr marL="265113" lvl="1" indent="185738">
              <a:lnSpc>
                <a:spcPct val="150000"/>
              </a:lnSpc>
              <a:buClr>
                <a:srgbClr val="F99B01"/>
              </a:buClr>
              <a:buFont typeface="Arial" panose="020B0604020202020204" pitchFamily="34" charset="0"/>
              <a:buChar char="•"/>
            </a:pPr>
            <a:r>
              <a:rPr lang="da-DK" sz="1400" dirty="0">
                <a:solidFill>
                  <a:srgbClr val="244C5E"/>
                </a:solidFill>
                <a:latin typeface="Roboto Light" panose="02000000000000000000" pitchFamily="2" charset="0"/>
                <a:ea typeface="Roboto Light" panose="02000000000000000000" pitchFamily="2" charset="0"/>
              </a:rPr>
              <a:t>Under registreringer vises de enkelte registreringer af fravær.</a:t>
            </a:r>
          </a:p>
          <a:p>
            <a:pPr marL="265113" lvl="1" indent="185738">
              <a:lnSpc>
                <a:spcPct val="150000"/>
              </a:lnSpc>
              <a:buClr>
                <a:srgbClr val="F99B01"/>
              </a:buClr>
              <a:buFont typeface="Arial" panose="020B0604020202020204" pitchFamily="34" charset="0"/>
              <a:buChar char="•"/>
            </a:pPr>
            <a:endParaRPr lang="da-DK" sz="1400" dirty="0">
              <a:solidFill>
                <a:srgbClr val="244C5E"/>
              </a:solidFill>
              <a:latin typeface="Roboto Light" panose="02000000000000000000" pitchFamily="2" charset="0"/>
              <a:ea typeface="Roboto Light" panose="02000000000000000000" pitchFamily="2" charset="0"/>
            </a:endParaRPr>
          </a:p>
          <a:p>
            <a:pPr marL="265113" lvl="1" indent="185738">
              <a:lnSpc>
                <a:spcPct val="150000"/>
              </a:lnSpc>
              <a:buClr>
                <a:srgbClr val="F99B01"/>
              </a:buClr>
              <a:buFont typeface="Arial" panose="020B0604020202020204" pitchFamily="34" charset="0"/>
              <a:buChar char="•"/>
            </a:pPr>
            <a:r>
              <a:rPr lang="da-DK" sz="1400" dirty="0">
                <a:solidFill>
                  <a:srgbClr val="244C5E"/>
                </a:solidFill>
                <a:latin typeface="Roboto Light" panose="02000000000000000000" pitchFamily="2" charset="0"/>
                <a:ea typeface="Roboto Light" panose="02000000000000000000" pitchFamily="2" charset="0"/>
              </a:rPr>
              <a:t>Registreringerne er for den samlede skoleperiode – perioden vises over registreringerne. Fremtidige registreringer vises også</a:t>
            </a:r>
          </a:p>
          <a:p>
            <a:pPr marL="265113" lvl="1">
              <a:lnSpc>
                <a:spcPct val="150000"/>
              </a:lnSpc>
              <a:buClr>
                <a:srgbClr val="F99B01"/>
              </a:buClr>
            </a:pPr>
            <a:r>
              <a:rPr lang="da-DK" sz="1400" dirty="0">
                <a:solidFill>
                  <a:srgbClr val="244C5E"/>
                </a:solidFill>
                <a:latin typeface="Roboto Light" panose="02000000000000000000" pitchFamily="2" charset="0"/>
                <a:ea typeface="Roboto Light" panose="02000000000000000000" pitchFamily="2" charset="0"/>
              </a:rPr>
              <a:t>(fx ferie som er registreret forud).</a:t>
            </a:r>
          </a:p>
          <a:p>
            <a:pPr marL="265113" lvl="1">
              <a:lnSpc>
                <a:spcPct val="150000"/>
              </a:lnSpc>
              <a:buClr>
                <a:srgbClr val="F99B01"/>
              </a:buClr>
            </a:pPr>
            <a:endParaRPr lang="da-DK" sz="1400" dirty="0">
              <a:solidFill>
                <a:srgbClr val="244C5E"/>
              </a:solidFill>
              <a:latin typeface="Roboto Light" panose="02000000000000000000" pitchFamily="2" charset="0"/>
              <a:ea typeface="Roboto Light" panose="02000000000000000000" pitchFamily="2" charset="0"/>
            </a:endParaRPr>
          </a:p>
          <a:p>
            <a:pPr marL="265113" lvl="1" indent="185738">
              <a:lnSpc>
                <a:spcPct val="150000"/>
              </a:lnSpc>
              <a:buClr>
                <a:srgbClr val="F99B01"/>
              </a:buClr>
              <a:buFont typeface="Arial" panose="020B0604020202020204" pitchFamily="34" charset="0"/>
              <a:buChar char="•"/>
            </a:pPr>
            <a:r>
              <a:rPr lang="da-DK" sz="1400" dirty="0">
                <a:solidFill>
                  <a:srgbClr val="244C5E"/>
                </a:solidFill>
                <a:latin typeface="Roboto Light" panose="02000000000000000000" pitchFamily="2" charset="0"/>
                <a:ea typeface="Roboto Light" panose="02000000000000000000" pitchFamily="2" charset="0"/>
              </a:rPr>
              <a:t>Eleven kan se dato, faghold og tidspunkt for registreringen, samt fraværets varighed, og om det er registreret som lovligt eller ulovligt fravær.</a:t>
            </a:r>
          </a:p>
          <a:p>
            <a:pPr marL="265113" lvl="1" indent="185738">
              <a:lnSpc>
                <a:spcPct val="150000"/>
              </a:lnSpc>
              <a:buClr>
                <a:srgbClr val="F99B01"/>
              </a:buClr>
              <a:buFont typeface="Arial" panose="020B0604020202020204" pitchFamily="34" charset="0"/>
              <a:buChar char="•"/>
            </a:pPr>
            <a:endParaRPr lang="da-DK" sz="1400" dirty="0">
              <a:solidFill>
                <a:srgbClr val="244C5E"/>
              </a:solidFill>
              <a:latin typeface="Roboto Light" panose="02000000000000000000" pitchFamily="2" charset="0"/>
              <a:ea typeface="Roboto Light" panose="02000000000000000000" pitchFamily="2" charset="0"/>
            </a:endParaRPr>
          </a:p>
          <a:p>
            <a:pPr marL="265113" lvl="1" indent="185738">
              <a:lnSpc>
                <a:spcPct val="150000"/>
              </a:lnSpc>
              <a:buClr>
                <a:srgbClr val="F99B01"/>
              </a:buClr>
              <a:buFont typeface="Arial" panose="020B0604020202020204" pitchFamily="34" charset="0"/>
              <a:buChar char="•"/>
            </a:pPr>
            <a:r>
              <a:rPr lang="da-DK" sz="1400" dirty="0">
                <a:solidFill>
                  <a:srgbClr val="244C5E"/>
                </a:solidFill>
                <a:latin typeface="Roboto Light" panose="02000000000000000000" pitchFamily="2" charset="0"/>
                <a:ea typeface="Roboto Light" panose="02000000000000000000" pitchFamily="2" charset="0"/>
              </a:rPr>
              <a:t>Hvis eleven har tilføjet en bemærkning til registreringen, vises den i listen.</a:t>
            </a:r>
          </a:p>
          <a:p>
            <a:pPr marL="265113" lvl="1" indent="185738">
              <a:lnSpc>
                <a:spcPct val="150000"/>
              </a:lnSpc>
              <a:buClr>
                <a:srgbClr val="F99B01"/>
              </a:buClr>
              <a:buFont typeface="Arial" panose="020B0604020202020204" pitchFamily="34" charset="0"/>
              <a:buChar char="•"/>
            </a:pPr>
            <a:endParaRPr lang="da-DK" sz="1400" dirty="0">
              <a:solidFill>
                <a:srgbClr val="244C5E"/>
              </a:solidFill>
              <a:latin typeface="Roboto Light" panose="02000000000000000000" pitchFamily="2" charset="0"/>
              <a:ea typeface="Roboto Light" panose="02000000000000000000" pitchFamily="2" charset="0"/>
            </a:endParaRPr>
          </a:p>
          <a:p>
            <a:pPr marL="265113" lvl="1">
              <a:lnSpc>
                <a:spcPct val="150000"/>
              </a:lnSpc>
              <a:buClr>
                <a:srgbClr val="F99B01"/>
              </a:buClr>
            </a:pPr>
            <a:endParaRPr lang="da-DK" sz="1400" dirty="0">
              <a:solidFill>
                <a:srgbClr val="244C5E"/>
              </a:solidFill>
              <a:latin typeface="Roboto Light" panose="02000000000000000000" pitchFamily="2" charset="0"/>
              <a:ea typeface="Roboto Light" panose="02000000000000000000" pitchFamily="2" charset="0"/>
            </a:endParaRPr>
          </a:p>
          <a:p>
            <a:pPr marL="265113" lvl="1" indent="185738">
              <a:lnSpc>
                <a:spcPct val="150000"/>
              </a:lnSpc>
              <a:buClr>
                <a:srgbClr val="F99B01"/>
              </a:buClr>
              <a:buFont typeface="Arial" panose="020B0604020202020204" pitchFamily="34" charset="0"/>
              <a:buChar char="•"/>
            </a:pPr>
            <a:endParaRPr lang="da-DK" sz="1400" dirty="0">
              <a:solidFill>
                <a:srgbClr val="244C5E"/>
              </a:solidFill>
              <a:latin typeface="Roboto Light" panose="02000000000000000000" pitchFamily="2" charset="0"/>
              <a:ea typeface="Roboto Light" panose="02000000000000000000" pitchFamily="2" charset="0"/>
            </a:endParaRPr>
          </a:p>
          <a:p>
            <a:pPr marL="722313" lvl="2" indent="185738">
              <a:lnSpc>
                <a:spcPct val="150000"/>
              </a:lnSpc>
              <a:buClr>
                <a:srgbClr val="F99B01"/>
              </a:buClr>
              <a:buFont typeface="Arial" panose="020B0604020202020204" pitchFamily="34" charset="0"/>
              <a:buChar char="•"/>
            </a:pPr>
            <a:endParaRPr lang="da-DK" sz="1400" dirty="0">
              <a:solidFill>
                <a:srgbClr val="FF0000"/>
              </a:solidFill>
              <a:latin typeface="Roboto Light" panose="02000000000000000000" pitchFamily="2" charset="0"/>
              <a:ea typeface="Roboto Light" panose="02000000000000000000" pitchFamily="2" charset="0"/>
            </a:endParaRPr>
          </a:p>
          <a:p>
            <a:pPr marL="722313" lvl="2">
              <a:lnSpc>
                <a:spcPct val="150000"/>
              </a:lnSpc>
              <a:buClr>
                <a:srgbClr val="F99B01"/>
              </a:buClr>
            </a:pPr>
            <a:endParaRPr lang="da-DK" sz="1400" dirty="0">
              <a:solidFill>
                <a:srgbClr val="244C5E"/>
              </a:solidFill>
              <a:latin typeface="Roboto Light" panose="02000000000000000000" pitchFamily="2" charset="0"/>
              <a:ea typeface="Roboto Light" panose="02000000000000000000" pitchFamily="2" charset="0"/>
            </a:endParaRPr>
          </a:p>
          <a:p>
            <a:pPr marL="722313" lvl="2">
              <a:lnSpc>
                <a:spcPct val="150000"/>
              </a:lnSpc>
              <a:buClr>
                <a:srgbClr val="F99B01"/>
              </a:buClr>
            </a:pPr>
            <a:endParaRPr lang="da-DK" sz="1400" dirty="0">
              <a:solidFill>
                <a:srgbClr val="FF0000"/>
              </a:solidFill>
              <a:latin typeface="Roboto Light" panose="02000000000000000000" pitchFamily="2" charset="0"/>
              <a:ea typeface="Roboto Light" panose="02000000000000000000" pitchFamily="2" charset="0"/>
            </a:endParaRPr>
          </a:p>
          <a:p>
            <a:pPr marL="722313" lvl="2">
              <a:lnSpc>
                <a:spcPct val="150000"/>
              </a:lnSpc>
              <a:buClr>
                <a:srgbClr val="F99B01"/>
              </a:buClr>
            </a:pPr>
            <a:endParaRPr lang="da-DK" sz="1400" dirty="0">
              <a:solidFill>
                <a:srgbClr val="244C5E"/>
              </a:solidFill>
              <a:latin typeface="Roboto Light" panose="02000000000000000000" pitchFamily="2" charset="0"/>
              <a:ea typeface="Roboto Light" panose="02000000000000000000" pitchFamily="2" charset="0"/>
            </a:endParaRPr>
          </a:p>
          <a:p>
            <a:pPr marL="722313" lvl="2" indent="185738">
              <a:lnSpc>
                <a:spcPct val="150000"/>
              </a:lnSpc>
              <a:buClr>
                <a:srgbClr val="F99B01"/>
              </a:buClr>
              <a:buFont typeface="Arial" panose="020B0604020202020204" pitchFamily="34" charset="0"/>
              <a:buChar char="•"/>
            </a:pPr>
            <a:endParaRPr lang="da-DK" sz="1400" dirty="0">
              <a:solidFill>
                <a:srgbClr val="244C5E"/>
              </a:solidFill>
              <a:latin typeface="Roboto Light" panose="02000000000000000000" pitchFamily="2" charset="0"/>
              <a:ea typeface="Roboto Light" panose="02000000000000000000" pitchFamily="2" charset="0"/>
            </a:endParaRPr>
          </a:p>
          <a:p>
            <a:pPr marL="722313" lvl="2" indent="185738">
              <a:lnSpc>
                <a:spcPct val="150000"/>
              </a:lnSpc>
              <a:buClr>
                <a:srgbClr val="F99B01"/>
              </a:buClr>
              <a:buFont typeface="Arial" panose="020B0604020202020204" pitchFamily="34" charset="0"/>
              <a:buChar char="•"/>
            </a:pPr>
            <a:endParaRPr lang="da-DK" sz="1400" dirty="0">
              <a:solidFill>
                <a:srgbClr val="FF0000"/>
              </a:solidFill>
              <a:latin typeface="Roboto Light" panose="02000000000000000000" pitchFamily="2" charset="0"/>
              <a:ea typeface="Roboto Light" panose="02000000000000000000" pitchFamily="2" charset="0"/>
            </a:endParaRPr>
          </a:p>
          <a:p>
            <a:pPr marL="722313" lvl="2" indent="185738">
              <a:lnSpc>
                <a:spcPct val="150000"/>
              </a:lnSpc>
              <a:buClr>
                <a:srgbClr val="F99B01"/>
              </a:buClr>
              <a:buFont typeface="Arial" panose="020B0604020202020204" pitchFamily="34" charset="0"/>
              <a:buChar char="•"/>
            </a:pPr>
            <a:endParaRPr lang="da-DK" sz="1400" dirty="0">
              <a:solidFill>
                <a:srgbClr val="244C5E"/>
              </a:solidFill>
              <a:latin typeface="Roboto Light" panose="02000000000000000000" pitchFamily="2" charset="0"/>
              <a:ea typeface="Roboto Light" panose="02000000000000000000" pitchFamily="2" charset="0"/>
            </a:endParaRPr>
          </a:p>
          <a:p>
            <a:pPr marL="722313" lvl="2" indent="185738">
              <a:lnSpc>
                <a:spcPct val="150000"/>
              </a:lnSpc>
              <a:buClr>
                <a:srgbClr val="F99B01"/>
              </a:buClr>
              <a:buFont typeface="Arial" panose="020B0604020202020204" pitchFamily="34" charset="0"/>
              <a:buChar char="•"/>
            </a:pPr>
            <a:endParaRPr lang="da-DK" sz="1400" dirty="0">
              <a:solidFill>
                <a:srgbClr val="244C5E"/>
              </a:solidFill>
              <a:latin typeface="Roboto Light" panose="02000000000000000000" pitchFamily="2" charset="0"/>
              <a:ea typeface="Roboto Light" panose="02000000000000000000" pitchFamily="2" charset="0"/>
            </a:endParaRPr>
          </a:p>
        </p:txBody>
      </p:sp>
      <p:pic>
        <p:nvPicPr>
          <p:cNvPr id="12290" name="Picture 2">
            <a:extLst>
              <a:ext uri="{FF2B5EF4-FFF2-40B4-BE49-F238E27FC236}">
                <a16:creationId xmlns:a16="http://schemas.microsoft.com/office/drawing/2014/main" id="{4B2A1B13-4F47-0DC1-47BD-4AB2582B647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45710" y="676767"/>
            <a:ext cx="2326333" cy="504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09723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uppe 11">
            <a:extLst>
              <a:ext uri="{FF2B5EF4-FFF2-40B4-BE49-F238E27FC236}">
                <a16:creationId xmlns:a16="http://schemas.microsoft.com/office/drawing/2014/main" id="{93FC0121-75CF-E93A-51BA-9F842FF5EB0E}"/>
              </a:ext>
            </a:extLst>
          </p:cNvPr>
          <p:cNvGrpSpPr/>
          <p:nvPr/>
        </p:nvGrpSpPr>
        <p:grpSpPr>
          <a:xfrm>
            <a:off x="6119627" y="1009650"/>
            <a:ext cx="2641459" cy="4698276"/>
            <a:chOff x="7908659" y="1009650"/>
            <a:chExt cx="2641459" cy="4698276"/>
          </a:xfrm>
        </p:grpSpPr>
        <p:pic>
          <p:nvPicPr>
            <p:cNvPr id="13" name="Billede 12">
              <a:extLst>
                <a:ext uri="{FF2B5EF4-FFF2-40B4-BE49-F238E27FC236}">
                  <a16:creationId xmlns:a16="http://schemas.microsoft.com/office/drawing/2014/main" id="{91E78140-2DE7-A68D-321D-AD88CAAA9A7C}"/>
                </a:ext>
              </a:extLst>
            </p:cNvPr>
            <p:cNvPicPr>
              <a:picLocks noChangeAspect="1"/>
            </p:cNvPicPr>
            <p:nvPr/>
          </p:nvPicPr>
          <p:blipFill>
            <a:blip r:embed="rId2"/>
            <a:stretch>
              <a:fillRect/>
            </a:stretch>
          </p:blipFill>
          <p:spPr>
            <a:xfrm>
              <a:off x="7908659" y="1009650"/>
              <a:ext cx="2641459" cy="4698276"/>
            </a:xfrm>
            <a:prstGeom prst="rect">
              <a:avLst/>
            </a:prstGeom>
          </p:spPr>
        </p:pic>
        <p:pic>
          <p:nvPicPr>
            <p:cNvPr id="14" name="Billede 13">
              <a:extLst>
                <a:ext uri="{FF2B5EF4-FFF2-40B4-BE49-F238E27FC236}">
                  <a16:creationId xmlns:a16="http://schemas.microsoft.com/office/drawing/2014/main" id="{C7FB43E8-A0EF-CB36-68B2-59700DA214A8}"/>
                </a:ext>
              </a:extLst>
            </p:cNvPr>
            <p:cNvPicPr>
              <a:picLocks noChangeAspect="1"/>
            </p:cNvPicPr>
            <p:nvPr/>
          </p:nvPicPr>
          <p:blipFill rotWithShape="1">
            <a:blip r:embed="rId2"/>
            <a:srcRect l="27762" t="63611" r="42711" b="32001"/>
            <a:stretch/>
          </p:blipFill>
          <p:spPr>
            <a:xfrm>
              <a:off x="8638448" y="4780199"/>
              <a:ext cx="779929" cy="206189"/>
            </a:xfrm>
            <a:prstGeom prst="rect">
              <a:avLst/>
            </a:prstGeom>
          </p:spPr>
        </p:pic>
      </p:grpSp>
      <p:sp>
        <p:nvSpPr>
          <p:cNvPr id="4" name="Rectangle 3">
            <a:extLst>
              <a:ext uri="{FF2B5EF4-FFF2-40B4-BE49-F238E27FC236}">
                <a16:creationId xmlns:a16="http://schemas.microsoft.com/office/drawing/2014/main" id="{36FE0956-DFFB-D744-8183-FE435F55D3F9}"/>
              </a:ext>
            </a:extLst>
          </p:cNvPr>
          <p:cNvSpPr/>
          <p:nvPr/>
        </p:nvSpPr>
        <p:spPr>
          <a:xfrm>
            <a:off x="746731" y="676767"/>
            <a:ext cx="4171335" cy="430246"/>
          </a:xfrm>
          <a:prstGeom prst="rect">
            <a:avLst/>
          </a:prstGeom>
        </p:spPr>
        <p:txBody>
          <a:bodyPr wrap="none">
            <a:spAutoFit/>
          </a:bodyPr>
          <a:lstStyle/>
          <a:p>
            <a:pPr>
              <a:lnSpc>
                <a:spcPts val="2400"/>
              </a:lnSpc>
            </a:pPr>
            <a:r>
              <a:rPr lang="da-DK" sz="3200" b="1" dirty="0">
                <a:solidFill>
                  <a:srgbClr val="244C5E"/>
                </a:solidFill>
                <a:latin typeface="Roboto Light" panose="02000000000000000000" pitchFamily="2" charset="0"/>
                <a:ea typeface="Roboto Light" panose="02000000000000000000" pitchFamily="2" charset="0"/>
              </a:rPr>
              <a:t>Elevens registreringer </a:t>
            </a:r>
            <a:endParaRPr lang="da-DK" sz="3200" dirty="0">
              <a:solidFill>
                <a:srgbClr val="244C5E"/>
              </a:solidFill>
              <a:latin typeface="InterFace" panose="020B0503030203020204" pitchFamily="34" charset="0"/>
            </a:endParaRPr>
          </a:p>
        </p:txBody>
      </p:sp>
      <p:sp>
        <p:nvSpPr>
          <p:cNvPr id="6" name="Rectangle 7">
            <a:extLst>
              <a:ext uri="{FF2B5EF4-FFF2-40B4-BE49-F238E27FC236}">
                <a16:creationId xmlns:a16="http://schemas.microsoft.com/office/drawing/2014/main" id="{37C7C1AC-5BA5-4C41-92D8-C45922AA82DD}"/>
              </a:ext>
            </a:extLst>
          </p:cNvPr>
          <p:cNvSpPr/>
          <p:nvPr/>
        </p:nvSpPr>
        <p:spPr>
          <a:xfrm>
            <a:off x="0" y="6273800"/>
            <a:ext cx="12192000" cy="594247"/>
          </a:xfrm>
          <a:prstGeom prst="rect">
            <a:avLst/>
          </a:prstGeom>
          <a:solidFill>
            <a:srgbClr val="244C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7" name="TextBox 16">
            <a:extLst>
              <a:ext uri="{FF2B5EF4-FFF2-40B4-BE49-F238E27FC236}">
                <a16:creationId xmlns:a16="http://schemas.microsoft.com/office/drawing/2014/main" id="{C08AEEA2-5B8B-544D-83DD-7A1765FD437A}"/>
              </a:ext>
            </a:extLst>
          </p:cNvPr>
          <p:cNvSpPr txBox="1"/>
          <p:nvPr/>
        </p:nvSpPr>
        <p:spPr>
          <a:xfrm>
            <a:off x="9100219" y="6417034"/>
            <a:ext cx="2943648" cy="307777"/>
          </a:xfrm>
          <a:prstGeom prst="rect">
            <a:avLst/>
          </a:prstGeom>
          <a:noFill/>
        </p:spPr>
        <p:txBody>
          <a:bodyPr wrap="square" rtlCol="0">
            <a:spAutoFit/>
          </a:bodyPr>
          <a:lstStyle/>
          <a:p>
            <a:pPr algn="r"/>
            <a:r>
              <a:rPr lang="da-DK" sz="1400" b="1" dirty="0">
                <a:solidFill>
                  <a:srgbClr val="56C1A7"/>
                </a:solidFill>
                <a:latin typeface="InterFace" panose="020B0503030203020204" pitchFamily="34" charset="0"/>
              </a:rPr>
              <a:t>STUDICA</a:t>
            </a:r>
          </a:p>
        </p:txBody>
      </p:sp>
      <p:cxnSp>
        <p:nvCxnSpPr>
          <p:cNvPr id="8" name="Lige forbindelse 7">
            <a:extLst>
              <a:ext uri="{FF2B5EF4-FFF2-40B4-BE49-F238E27FC236}">
                <a16:creationId xmlns:a16="http://schemas.microsoft.com/office/drawing/2014/main" id="{BE32A7DB-ABF1-594D-8A08-EA3AF208C6F0}"/>
              </a:ext>
            </a:extLst>
          </p:cNvPr>
          <p:cNvCxnSpPr>
            <a:cxnSpLocks/>
          </p:cNvCxnSpPr>
          <p:nvPr/>
        </p:nvCxnSpPr>
        <p:spPr>
          <a:xfrm>
            <a:off x="546100" y="368300"/>
            <a:ext cx="0" cy="641350"/>
          </a:xfrm>
          <a:prstGeom prst="line">
            <a:avLst/>
          </a:prstGeom>
          <a:ln w="28575">
            <a:solidFill>
              <a:srgbClr val="244C5E"/>
            </a:solidFill>
          </a:ln>
        </p:spPr>
        <p:style>
          <a:lnRef idx="1">
            <a:schemeClr val="accent1"/>
          </a:lnRef>
          <a:fillRef idx="0">
            <a:schemeClr val="accent1"/>
          </a:fillRef>
          <a:effectRef idx="0">
            <a:schemeClr val="accent1"/>
          </a:effectRef>
          <a:fontRef idx="minor">
            <a:schemeClr val="tx1"/>
          </a:fontRef>
        </p:style>
      </p:cxnSp>
      <p:sp>
        <p:nvSpPr>
          <p:cNvPr id="9" name="Rektangel 1">
            <a:extLst>
              <a:ext uri="{FF2B5EF4-FFF2-40B4-BE49-F238E27FC236}">
                <a16:creationId xmlns:a16="http://schemas.microsoft.com/office/drawing/2014/main" id="{4295AC39-A455-F748-451A-696B09945031}"/>
              </a:ext>
            </a:extLst>
          </p:cNvPr>
          <p:cNvSpPr/>
          <p:nvPr/>
        </p:nvSpPr>
        <p:spPr>
          <a:xfrm>
            <a:off x="546100" y="1137254"/>
            <a:ext cx="5549900" cy="4560223"/>
          </a:xfrm>
          <a:prstGeom prst="rect">
            <a:avLst/>
          </a:prstGeom>
        </p:spPr>
        <p:txBody>
          <a:bodyPr wrap="square">
            <a:spAutoFit/>
          </a:bodyPr>
          <a:lstStyle/>
          <a:p>
            <a:pPr marL="265113" lvl="1" indent="185738">
              <a:lnSpc>
                <a:spcPct val="150000"/>
              </a:lnSpc>
              <a:buClr>
                <a:srgbClr val="F99B01"/>
              </a:buClr>
              <a:buFont typeface="Arial" panose="020B0604020202020204" pitchFamily="34" charset="0"/>
              <a:buChar char="•"/>
            </a:pPr>
            <a:r>
              <a:rPr lang="da-DK" sz="1300" dirty="0">
                <a:solidFill>
                  <a:srgbClr val="244C5E"/>
                </a:solidFill>
                <a:latin typeface="Roboto Light" panose="02000000000000000000" pitchFamily="2" charset="0"/>
                <a:ea typeface="Roboto Light" panose="02000000000000000000" pitchFamily="2" charset="0"/>
              </a:rPr>
              <a:t>Hvis eleven selv har registreret fravær, er det indikeret ved en gul kant i venstre side.</a:t>
            </a:r>
          </a:p>
          <a:p>
            <a:pPr marL="265113" lvl="1" indent="185738">
              <a:lnSpc>
                <a:spcPct val="150000"/>
              </a:lnSpc>
              <a:buClr>
                <a:srgbClr val="F99B01"/>
              </a:buClr>
              <a:buFont typeface="Arial" panose="020B0604020202020204" pitchFamily="34" charset="0"/>
              <a:buChar char="•"/>
            </a:pPr>
            <a:endParaRPr lang="da-DK" sz="1300" dirty="0">
              <a:solidFill>
                <a:srgbClr val="244C5E"/>
              </a:solidFill>
              <a:latin typeface="Roboto Light" panose="02000000000000000000" pitchFamily="2" charset="0"/>
              <a:ea typeface="Roboto Light" panose="02000000000000000000" pitchFamily="2" charset="0"/>
            </a:endParaRPr>
          </a:p>
          <a:p>
            <a:pPr marL="265113" lvl="1" indent="185738">
              <a:lnSpc>
                <a:spcPct val="150000"/>
              </a:lnSpc>
              <a:buClr>
                <a:srgbClr val="F99B01"/>
              </a:buClr>
              <a:buFont typeface="Arial" panose="020B0604020202020204" pitchFamily="34" charset="0"/>
              <a:buChar char="•"/>
            </a:pPr>
            <a:r>
              <a:rPr lang="da-DK" sz="1300" dirty="0">
                <a:solidFill>
                  <a:srgbClr val="244C5E"/>
                </a:solidFill>
                <a:latin typeface="Roboto Light" panose="02000000000000000000" pitchFamily="2" charset="0"/>
                <a:ea typeface="Roboto Light" panose="02000000000000000000" pitchFamily="2" charset="0"/>
              </a:rPr>
              <a:t>Har eleven tilføjet en kommentar til sin registrering, vises den ved registreringen. Registreringerne kan åbnes med klik, og eleven kan se tidspunkt for registreringen og sin kommentar.</a:t>
            </a:r>
          </a:p>
          <a:p>
            <a:pPr marL="265113" lvl="1" indent="185738">
              <a:lnSpc>
                <a:spcPct val="150000"/>
              </a:lnSpc>
              <a:buClr>
                <a:srgbClr val="F99B01"/>
              </a:buClr>
              <a:buFont typeface="Arial" panose="020B0604020202020204" pitchFamily="34" charset="0"/>
              <a:buChar char="•"/>
            </a:pPr>
            <a:endParaRPr lang="da-DK" sz="1300" dirty="0">
              <a:solidFill>
                <a:srgbClr val="244C5E"/>
              </a:solidFill>
              <a:latin typeface="Roboto Light" panose="02000000000000000000" pitchFamily="2" charset="0"/>
              <a:ea typeface="Roboto Light" panose="02000000000000000000" pitchFamily="2" charset="0"/>
            </a:endParaRPr>
          </a:p>
          <a:p>
            <a:pPr marL="265113" lvl="1" indent="185738">
              <a:lnSpc>
                <a:spcPct val="150000"/>
              </a:lnSpc>
              <a:buClr>
                <a:srgbClr val="F99B01"/>
              </a:buClr>
              <a:buFont typeface="Arial" panose="020B0604020202020204" pitchFamily="34" charset="0"/>
              <a:buChar char="•"/>
            </a:pPr>
            <a:r>
              <a:rPr lang="da-DK" sz="1300" dirty="0">
                <a:solidFill>
                  <a:srgbClr val="244C5E"/>
                </a:solidFill>
                <a:latin typeface="Roboto Light" panose="02000000000000000000" pitchFamily="2" charset="0"/>
                <a:ea typeface="Roboto Light" panose="02000000000000000000" pitchFamily="2" charset="0"/>
              </a:rPr>
              <a:t>Hvis elevens registreringer ændres af en underviser eller administrativ medarbejder, er det indikeret med en rød kant og ved klik kan eleven se, at registreringen er ændret af skolen.</a:t>
            </a:r>
          </a:p>
          <a:p>
            <a:pPr marL="265113" lvl="1" indent="185738">
              <a:lnSpc>
                <a:spcPct val="150000"/>
              </a:lnSpc>
              <a:buClr>
                <a:srgbClr val="F99B01"/>
              </a:buClr>
              <a:buFont typeface="Arial" panose="020B0604020202020204" pitchFamily="34" charset="0"/>
              <a:buChar char="•"/>
            </a:pPr>
            <a:endParaRPr lang="da-DK" sz="1300" dirty="0">
              <a:solidFill>
                <a:srgbClr val="244C5E"/>
              </a:solidFill>
              <a:latin typeface="Roboto Light" panose="02000000000000000000" pitchFamily="2" charset="0"/>
              <a:ea typeface="Roboto Light" panose="02000000000000000000" pitchFamily="2" charset="0"/>
            </a:endParaRPr>
          </a:p>
          <a:p>
            <a:pPr marL="265113" lvl="1" indent="185738">
              <a:lnSpc>
                <a:spcPct val="150000"/>
              </a:lnSpc>
              <a:buClr>
                <a:srgbClr val="F99B01"/>
              </a:buClr>
              <a:buFont typeface="Arial" panose="020B0604020202020204" pitchFamily="34" charset="0"/>
              <a:buChar char="•"/>
            </a:pPr>
            <a:r>
              <a:rPr lang="da-DK" sz="1300" dirty="0">
                <a:solidFill>
                  <a:srgbClr val="244C5E"/>
                </a:solidFill>
                <a:latin typeface="Roboto Light" panose="02000000000000000000" pitchFamily="2" charset="0"/>
                <a:ea typeface="Roboto Light" panose="02000000000000000000" pitchFamily="2" charset="0"/>
              </a:rPr>
              <a:t>Det kan eksempelvis være, hvis en registrering ændres fra lovligt til ulovligt fravær, eller hvis minuttallet for registreringen ændres. Hvis registreringen ændres fra fraværende til tilstede, forsvinder registreringen fra listen.</a:t>
            </a:r>
          </a:p>
        </p:txBody>
      </p:sp>
      <p:sp>
        <p:nvSpPr>
          <p:cNvPr id="10" name="Afrundet rektangulær billedforklaring 9">
            <a:extLst>
              <a:ext uri="{FF2B5EF4-FFF2-40B4-BE49-F238E27FC236}">
                <a16:creationId xmlns:a16="http://schemas.microsoft.com/office/drawing/2014/main" id="{1456E1C4-3A99-ED34-9DA8-E3141C7BE27F}"/>
              </a:ext>
            </a:extLst>
          </p:cNvPr>
          <p:cNvSpPr/>
          <p:nvPr/>
        </p:nvSpPr>
        <p:spPr bwMode="auto">
          <a:xfrm>
            <a:off x="5177190" y="5348670"/>
            <a:ext cx="2028314" cy="550204"/>
          </a:xfrm>
          <a:prstGeom prst="wedgeRoundRectCallout">
            <a:avLst>
              <a:gd name="adj1" fmla="val 3963"/>
              <a:gd name="adj2" fmla="val -109900"/>
              <a:gd name="adj3" fmla="val 16667"/>
            </a:avLst>
          </a:prstGeom>
          <a:solidFill>
            <a:srgbClr val="DA550F">
              <a:lumMod val="60000"/>
              <a:lumOff val="40000"/>
            </a:srgbClr>
          </a:solidFill>
          <a:ln w="6350"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noAutofit/>
          </a:bodyPr>
          <a:lstStyle/>
          <a:p>
            <a:pPr marL="0" marR="0" lvl="0" indent="0" defTabSz="914400" eaLnBrk="1" fontAlgn="base" latinLnBrk="0" hangingPunct="1">
              <a:lnSpc>
                <a:spcPct val="100000"/>
              </a:lnSpc>
              <a:spcBef>
                <a:spcPct val="0"/>
              </a:spcBef>
              <a:spcAft>
                <a:spcPct val="0"/>
              </a:spcAft>
              <a:buClrTx/>
              <a:buSzTx/>
              <a:buFontTx/>
              <a:buNone/>
              <a:tabLst/>
              <a:defRPr/>
            </a:pPr>
            <a:r>
              <a:rPr lang="da-DK" sz="1400" kern="0" dirty="0">
                <a:solidFill>
                  <a:srgbClr val="101820"/>
                </a:solidFill>
                <a:ea typeface="Calibri" panose="020F0502020204030204" pitchFamily="34" charset="0"/>
                <a:cs typeface="Times New Roman"/>
              </a:rPr>
              <a:t>Fravær som eleven har registreret</a:t>
            </a:r>
            <a:endParaRPr kumimoji="0" lang="da-DK" sz="1400" b="0" i="0" u="none" strike="noStrike" kern="0" cap="none" spc="0" normalizeH="0" baseline="0" noProof="0" dirty="0">
              <a:ln>
                <a:noFill/>
              </a:ln>
              <a:solidFill>
                <a:srgbClr val="101820"/>
              </a:solidFill>
              <a:effectLst/>
              <a:uLnTx/>
              <a:uFillTx/>
              <a:ea typeface="Calibri" panose="020F0502020204030204" pitchFamily="34" charset="0"/>
              <a:cs typeface="Times New Roman" panose="02020603050405020304" pitchFamily="18" charset="0"/>
            </a:endParaRPr>
          </a:p>
        </p:txBody>
      </p:sp>
      <p:sp>
        <p:nvSpPr>
          <p:cNvPr id="11" name="Afrundet rektangulær billedforklaring 10">
            <a:extLst>
              <a:ext uri="{FF2B5EF4-FFF2-40B4-BE49-F238E27FC236}">
                <a16:creationId xmlns:a16="http://schemas.microsoft.com/office/drawing/2014/main" id="{B4C25502-F743-8010-D23F-8332D2BE7619}"/>
              </a:ext>
            </a:extLst>
          </p:cNvPr>
          <p:cNvSpPr/>
          <p:nvPr/>
        </p:nvSpPr>
        <p:spPr bwMode="auto">
          <a:xfrm>
            <a:off x="6236863" y="2258904"/>
            <a:ext cx="1793096" cy="594247"/>
          </a:xfrm>
          <a:prstGeom prst="wedgeRoundRectCallout">
            <a:avLst>
              <a:gd name="adj1" fmla="val -40999"/>
              <a:gd name="adj2" fmla="val 75641"/>
              <a:gd name="adj3" fmla="val 16667"/>
            </a:avLst>
          </a:prstGeom>
          <a:solidFill>
            <a:srgbClr val="DA550F">
              <a:lumMod val="60000"/>
              <a:lumOff val="40000"/>
            </a:srgbClr>
          </a:solidFill>
          <a:ln w="6350"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noAutofit/>
          </a:bodyPr>
          <a:lstStyle/>
          <a:p>
            <a:pPr marL="0" marR="0" lvl="0" indent="0" defTabSz="914400" eaLnBrk="1" fontAlgn="base" latinLnBrk="0" hangingPunct="1">
              <a:lnSpc>
                <a:spcPct val="100000"/>
              </a:lnSpc>
              <a:spcBef>
                <a:spcPct val="0"/>
              </a:spcBef>
              <a:spcAft>
                <a:spcPct val="0"/>
              </a:spcAft>
              <a:buClrTx/>
              <a:buSzTx/>
              <a:buFontTx/>
              <a:buNone/>
              <a:tabLst/>
              <a:defRPr/>
            </a:pPr>
            <a:r>
              <a:rPr lang="da-DK" sz="1400" kern="0" dirty="0">
                <a:solidFill>
                  <a:srgbClr val="101820"/>
                </a:solidFill>
                <a:ea typeface="Calibri" panose="020F0502020204030204" pitchFamily="34" charset="0"/>
                <a:cs typeface="Times New Roman"/>
              </a:rPr>
              <a:t>Elevens registrering er ændret</a:t>
            </a:r>
            <a:endParaRPr kumimoji="0" lang="da-DK" sz="1400" b="0" i="0" u="none" strike="noStrike" kern="0" cap="none" spc="0" normalizeH="0" baseline="0" noProof="0" dirty="0">
              <a:ln>
                <a:noFill/>
              </a:ln>
              <a:solidFill>
                <a:srgbClr val="101820"/>
              </a:solidFill>
              <a:effectLst/>
              <a:uLnTx/>
              <a:uFillTx/>
              <a:ea typeface="Calibri" panose="020F0502020204030204" pitchFamily="34" charset="0"/>
              <a:cs typeface="Times New Roman" panose="02020603050405020304" pitchFamily="18" charset="0"/>
            </a:endParaRPr>
          </a:p>
        </p:txBody>
      </p:sp>
      <p:pic>
        <p:nvPicPr>
          <p:cNvPr id="17" name="Billede 16">
            <a:extLst>
              <a:ext uri="{FF2B5EF4-FFF2-40B4-BE49-F238E27FC236}">
                <a16:creationId xmlns:a16="http://schemas.microsoft.com/office/drawing/2014/main" id="{A7065B28-FCB0-4385-16F5-5C39AABEC307}"/>
              </a:ext>
            </a:extLst>
          </p:cNvPr>
          <p:cNvPicPr>
            <a:picLocks noChangeAspect="1"/>
          </p:cNvPicPr>
          <p:nvPr/>
        </p:nvPicPr>
        <p:blipFill>
          <a:blip r:embed="rId3"/>
          <a:stretch>
            <a:fillRect/>
          </a:stretch>
        </p:blipFill>
        <p:spPr>
          <a:xfrm>
            <a:off x="9012415" y="1005326"/>
            <a:ext cx="2643891" cy="4702600"/>
          </a:xfrm>
          <a:prstGeom prst="rect">
            <a:avLst/>
          </a:prstGeom>
        </p:spPr>
      </p:pic>
    </p:spTree>
    <p:extLst>
      <p:ext uri="{BB962C8B-B14F-4D97-AF65-F5344CB8AC3E}">
        <p14:creationId xmlns:p14="http://schemas.microsoft.com/office/powerpoint/2010/main" val="14945068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6FE0956-DFFB-D744-8183-FE435F55D3F9}"/>
              </a:ext>
            </a:extLst>
          </p:cNvPr>
          <p:cNvSpPr/>
          <p:nvPr/>
        </p:nvSpPr>
        <p:spPr>
          <a:xfrm>
            <a:off x="746731" y="676767"/>
            <a:ext cx="6386685" cy="430246"/>
          </a:xfrm>
          <a:prstGeom prst="rect">
            <a:avLst/>
          </a:prstGeom>
        </p:spPr>
        <p:txBody>
          <a:bodyPr wrap="none">
            <a:spAutoFit/>
          </a:bodyPr>
          <a:lstStyle/>
          <a:p>
            <a:pPr>
              <a:lnSpc>
                <a:spcPts val="2400"/>
              </a:lnSpc>
            </a:pPr>
            <a:r>
              <a:rPr lang="da-DK" sz="3200" b="1" dirty="0">
                <a:solidFill>
                  <a:srgbClr val="244C5E"/>
                </a:solidFill>
                <a:latin typeface="Roboto Light" panose="02000000000000000000" pitchFamily="2" charset="0"/>
                <a:ea typeface="Roboto Light" panose="02000000000000000000" pitchFamily="2" charset="0"/>
              </a:rPr>
              <a:t>Tilføje bemærkning til registrering </a:t>
            </a:r>
            <a:endParaRPr lang="da-DK" sz="3200" dirty="0">
              <a:solidFill>
                <a:srgbClr val="244C5E"/>
              </a:solidFill>
              <a:latin typeface="InterFace" panose="020B0503030203020204" pitchFamily="34" charset="0"/>
            </a:endParaRPr>
          </a:p>
        </p:txBody>
      </p:sp>
      <p:sp>
        <p:nvSpPr>
          <p:cNvPr id="6" name="Rectangle 7">
            <a:extLst>
              <a:ext uri="{FF2B5EF4-FFF2-40B4-BE49-F238E27FC236}">
                <a16:creationId xmlns:a16="http://schemas.microsoft.com/office/drawing/2014/main" id="{37C7C1AC-5BA5-4C41-92D8-C45922AA82DD}"/>
              </a:ext>
            </a:extLst>
          </p:cNvPr>
          <p:cNvSpPr/>
          <p:nvPr/>
        </p:nvSpPr>
        <p:spPr>
          <a:xfrm>
            <a:off x="0" y="6273800"/>
            <a:ext cx="12192000" cy="594247"/>
          </a:xfrm>
          <a:prstGeom prst="rect">
            <a:avLst/>
          </a:prstGeom>
          <a:solidFill>
            <a:srgbClr val="244C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7" name="TextBox 16">
            <a:extLst>
              <a:ext uri="{FF2B5EF4-FFF2-40B4-BE49-F238E27FC236}">
                <a16:creationId xmlns:a16="http://schemas.microsoft.com/office/drawing/2014/main" id="{C08AEEA2-5B8B-544D-83DD-7A1765FD437A}"/>
              </a:ext>
            </a:extLst>
          </p:cNvPr>
          <p:cNvSpPr txBox="1"/>
          <p:nvPr/>
        </p:nvSpPr>
        <p:spPr>
          <a:xfrm>
            <a:off x="9100219" y="6417034"/>
            <a:ext cx="2943648" cy="307777"/>
          </a:xfrm>
          <a:prstGeom prst="rect">
            <a:avLst/>
          </a:prstGeom>
          <a:noFill/>
        </p:spPr>
        <p:txBody>
          <a:bodyPr wrap="square" rtlCol="0">
            <a:spAutoFit/>
          </a:bodyPr>
          <a:lstStyle/>
          <a:p>
            <a:pPr algn="r"/>
            <a:r>
              <a:rPr lang="da-DK" sz="1400" b="1" dirty="0">
                <a:solidFill>
                  <a:srgbClr val="56C1A7"/>
                </a:solidFill>
                <a:latin typeface="InterFace" panose="020B0503030203020204" pitchFamily="34" charset="0"/>
              </a:rPr>
              <a:t>STUDICA</a:t>
            </a:r>
          </a:p>
        </p:txBody>
      </p:sp>
      <p:cxnSp>
        <p:nvCxnSpPr>
          <p:cNvPr id="8" name="Lige forbindelse 7">
            <a:extLst>
              <a:ext uri="{FF2B5EF4-FFF2-40B4-BE49-F238E27FC236}">
                <a16:creationId xmlns:a16="http://schemas.microsoft.com/office/drawing/2014/main" id="{BE32A7DB-ABF1-594D-8A08-EA3AF208C6F0}"/>
              </a:ext>
            </a:extLst>
          </p:cNvPr>
          <p:cNvCxnSpPr>
            <a:cxnSpLocks/>
          </p:cNvCxnSpPr>
          <p:nvPr/>
        </p:nvCxnSpPr>
        <p:spPr>
          <a:xfrm>
            <a:off x="546100" y="368300"/>
            <a:ext cx="0" cy="641350"/>
          </a:xfrm>
          <a:prstGeom prst="line">
            <a:avLst/>
          </a:prstGeom>
          <a:ln w="28575">
            <a:solidFill>
              <a:srgbClr val="244C5E"/>
            </a:solidFill>
          </a:ln>
        </p:spPr>
        <p:style>
          <a:lnRef idx="1">
            <a:schemeClr val="accent1"/>
          </a:lnRef>
          <a:fillRef idx="0">
            <a:schemeClr val="accent1"/>
          </a:fillRef>
          <a:effectRef idx="0">
            <a:schemeClr val="accent1"/>
          </a:effectRef>
          <a:fontRef idx="minor">
            <a:schemeClr val="tx1"/>
          </a:fontRef>
        </p:style>
      </p:cxnSp>
      <p:sp>
        <p:nvSpPr>
          <p:cNvPr id="9" name="Rektangel 1">
            <a:extLst>
              <a:ext uri="{FF2B5EF4-FFF2-40B4-BE49-F238E27FC236}">
                <a16:creationId xmlns:a16="http://schemas.microsoft.com/office/drawing/2014/main" id="{4295AC39-A455-F748-451A-696B09945031}"/>
              </a:ext>
            </a:extLst>
          </p:cNvPr>
          <p:cNvSpPr/>
          <p:nvPr/>
        </p:nvSpPr>
        <p:spPr>
          <a:xfrm>
            <a:off x="546100" y="1137254"/>
            <a:ext cx="5549900" cy="2159566"/>
          </a:xfrm>
          <a:prstGeom prst="rect">
            <a:avLst/>
          </a:prstGeom>
        </p:spPr>
        <p:txBody>
          <a:bodyPr wrap="square">
            <a:spAutoFit/>
          </a:bodyPr>
          <a:lstStyle/>
          <a:p>
            <a:pPr marL="265113" lvl="1" indent="185738">
              <a:lnSpc>
                <a:spcPct val="150000"/>
              </a:lnSpc>
              <a:buClr>
                <a:srgbClr val="F99B01"/>
              </a:buClr>
              <a:buFont typeface="Arial" panose="020B0604020202020204" pitchFamily="34" charset="0"/>
              <a:buChar char="•"/>
            </a:pPr>
            <a:r>
              <a:rPr lang="da-DK" sz="1300" dirty="0">
                <a:solidFill>
                  <a:srgbClr val="244C5E"/>
                </a:solidFill>
                <a:latin typeface="Roboto Light" panose="02000000000000000000" pitchFamily="2" charset="0"/>
                <a:ea typeface="Roboto Light" panose="02000000000000000000" pitchFamily="2" charset="0"/>
              </a:rPr>
              <a:t>Eleven kan tilføje en bemærkning til en registrering</a:t>
            </a:r>
          </a:p>
          <a:p>
            <a:pPr marL="265113" lvl="1" indent="185738">
              <a:lnSpc>
                <a:spcPct val="150000"/>
              </a:lnSpc>
              <a:buClr>
                <a:srgbClr val="F99B01"/>
              </a:buClr>
              <a:buFont typeface="Arial" panose="020B0604020202020204" pitchFamily="34" charset="0"/>
              <a:buChar char="•"/>
            </a:pPr>
            <a:endParaRPr lang="da-DK" sz="1300" dirty="0">
              <a:solidFill>
                <a:srgbClr val="244C5E"/>
              </a:solidFill>
              <a:latin typeface="Roboto Light" panose="02000000000000000000" pitchFamily="2" charset="0"/>
              <a:ea typeface="Roboto Light" panose="02000000000000000000" pitchFamily="2" charset="0"/>
            </a:endParaRPr>
          </a:p>
          <a:p>
            <a:pPr marL="265113" lvl="1" indent="185738">
              <a:lnSpc>
                <a:spcPct val="150000"/>
              </a:lnSpc>
              <a:buClr>
                <a:srgbClr val="F99B01"/>
              </a:buClr>
              <a:buFont typeface="Arial" panose="020B0604020202020204" pitchFamily="34" charset="0"/>
              <a:buChar char="•"/>
            </a:pPr>
            <a:r>
              <a:rPr lang="da-DK" sz="1300" dirty="0">
                <a:solidFill>
                  <a:srgbClr val="244C5E"/>
                </a:solidFill>
                <a:latin typeface="Roboto Light" panose="02000000000000000000" pitchFamily="2" charset="0"/>
                <a:ea typeface="Roboto Light" panose="02000000000000000000" pitchFamily="2" charset="0"/>
              </a:rPr>
              <a:t>Ved at klikke på datoen i listen kan eleven tilføje samme bemærkning til alle registreringer for dagen</a:t>
            </a:r>
          </a:p>
          <a:p>
            <a:pPr marL="265113" lvl="1" indent="185738">
              <a:lnSpc>
                <a:spcPct val="150000"/>
              </a:lnSpc>
              <a:buClr>
                <a:srgbClr val="F99B01"/>
              </a:buClr>
              <a:buFont typeface="Arial" panose="020B0604020202020204" pitchFamily="34" charset="0"/>
              <a:buChar char="•"/>
            </a:pPr>
            <a:endParaRPr lang="da-DK" sz="1300" dirty="0">
              <a:solidFill>
                <a:srgbClr val="244C5E"/>
              </a:solidFill>
              <a:latin typeface="Roboto Light" panose="02000000000000000000" pitchFamily="2" charset="0"/>
              <a:ea typeface="Roboto Light" panose="02000000000000000000" pitchFamily="2" charset="0"/>
            </a:endParaRPr>
          </a:p>
          <a:p>
            <a:pPr marL="265113" lvl="1" indent="185738">
              <a:lnSpc>
                <a:spcPct val="150000"/>
              </a:lnSpc>
              <a:buClr>
                <a:srgbClr val="F99B01"/>
              </a:buClr>
              <a:buFont typeface="Arial" panose="020B0604020202020204" pitchFamily="34" charset="0"/>
              <a:buChar char="•"/>
            </a:pPr>
            <a:r>
              <a:rPr lang="da-DK" sz="1300" dirty="0">
                <a:solidFill>
                  <a:srgbClr val="244C5E"/>
                </a:solidFill>
                <a:latin typeface="Roboto Light" panose="02000000000000000000" pitchFamily="2" charset="0"/>
                <a:ea typeface="Roboto Light" panose="02000000000000000000" pitchFamily="2" charset="0"/>
              </a:rPr>
              <a:t>Eleven kan efterfølgende ændre eller slette bemærkningen til registreringen. </a:t>
            </a:r>
          </a:p>
        </p:txBody>
      </p:sp>
      <p:pic>
        <p:nvPicPr>
          <p:cNvPr id="13" name="Billede 12">
            <a:extLst>
              <a:ext uri="{FF2B5EF4-FFF2-40B4-BE49-F238E27FC236}">
                <a16:creationId xmlns:a16="http://schemas.microsoft.com/office/drawing/2014/main" id="{E7D33056-81CB-0043-4A92-99B062D2EF6B}"/>
              </a:ext>
            </a:extLst>
          </p:cNvPr>
          <p:cNvPicPr>
            <a:picLocks noChangeAspect="1"/>
          </p:cNvPicPr>
          <p:nvPr/>
        </p:nvPicPr>
        <p:blipFill>
          <a:blip r:embed="rId2"/>
          <a:stretch>
            <a:fillRect/>
          </a:stretch>
        </p:blipFill>
        <p:spPr>
          <a:xfrm>
            <a:off x="7930583" y="1009650"/>
            <a:ext cx="2641460" cy="4698276"/>
          </a:xfrm>
          <a:prstGeom prst="rect">
            <a:avLst/>
          </a:prstGeom>
        </p:spPr>
      </p:pic>
    </p:spTree>
    <p:extLst>
      <p:ext uri="{BB962C8B-B14F-4D97-AF65-F5344CB8AC3E}">
        <p14:creationId xmlns:p14="http://schemas.microsoft.com/office/powerpoint/2010/main" val="1753075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6FE0956-DFFB-D744-8183-FE435F55D3F9}"/>
              </a:ext>
            </a:extLst>
          </p:cNvPr>
          <p:cNvSpPr/>
          <p:nvPr/>
        </p:nvSpPr>
        <p:spPr>
          <a:xfrm>
            <a:off x="746731" y="506438"/>
            <a:ext cx="5712019" cy="1077218"/>
          </a:xfrm>
          <a:prstGeom prst="rect">
            <a:avLst/>
          </a:prstGeom>
        </p:spPr>
        <p:txBody>
          <a:bodyPr wrap="square">
            <a:spAutoFit/>
          </a:bodyPr>
          <a:lstStyle/>
          <a:p>
            <a:r>
              <a:rPr lang="da-DK" sz="3200" b="1" dirty="0">
                <a:solidFill>
                  <a:srgbClr val="244C5E"/>
                </a:solidFill>
                <a:latin typeface="Roboto Light" panose="02000000000000000000" pitchFamily="2" charset="0"/>
                <a:ea typeface="Roboto Light" panose="02000000000000000000" pitchFamily="2" charset="0"/>
              </a:rPr>
              <a:t>Sådan ser underviser elevens registreringer i STUDICA</a:t>
            </a:r>
            <a:endParaRPr lang="da-DK" sz="3200" dirty="0">
              <a:solidFill>
                <a:srgbClr val="244C5E"/>
              </a:solidFill>
              <a:latin typeface="InterFace" panose="020B0503030203020204" pitchFamily="34" charset="0"/>
            </a:endParaRPr>
          </a:p>
        </p:txBody>
      </p:sp>
      <p:sp>
        <p:nvSpPr>
          <p:cNvPr id="6" name="Rectangle 7">
            <a:extLst>
              <a:ext uri="{FF2B5EF4-FFF2-40B4-BE49-F238E27FC236}">
                <a16:creationId xmlns:a16="http://schemas.microsoft.com/office/drawing/2014/main" id="{37C7C1AC-5BA5-4C41-92D8-C45922AA82DD}"/>
              </a:ext>
            </a:extLst>
          </p:cNvPr>
          <p:cNvSpPr/>
          <p:nvPr/>
        </p:nvSpPr>
        <p:spPr>
          <a:xfrm>
            <a:off x="0" y="6273800"/>
            <a:ext cx="12192000" cy="594247"/>
          </a:xfrm>
          <a:prstGeom prst="rect">
            <a:avLst/>
          </a:prstGeom>
          <a:solidFill>
            <a:srgbClr val="244C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7" name="TextBox 16">
            <a:extLst>
              <a:ext uri="{FF2B5EF4-FFF2-40B4-BE49-F238E27FC236}">
                <a16:creationId xmlns:a16="http://schemas.microsoft.com/office/drawing/2014/main" id="{C08AEEA2-5B8B-544D-83DD-7A1765FD437A}"/>
              </a:ext>
            </a:extLst>
          </p:cNvPr>
          <p:cNvSpPr txBox="1"/>
          <p:nvPr/>
        </p:nvSpPr>
        <p:spPr>
          <a:xfrm>
            <a:off x="9100219" y="6417034"/>
            <a:ext cx="2943648" cy="307777"/>
          </a:xfrm>
          <a:prstGeom prst="rect">
            <a:avLst/>
          </a:prstGeom>
          <a:noFill/>
        </p:spPr>
        <p:txBody>
          <a:bodyPr wrap="square" rtlCol="0">
            <a:spAutoFit/>
          </a:bodyPr>
          <a:lstStyle/>
          <a:p>
            <a:pPr algn="r"/>
            <a:r>
              <a:rPr lang="da-DK" sz="1400" b="1" dirty="0">
                <a:solidFill>
                  <a:srgbClr val="56C1A7"/>
                </a:solidFill>
                <a:latin typeface="InterFace" panose="020B0503030203020204" pitchFamily="34" charset="0"/>
              </a:rPr>
              <a:t>STUDICA</a:t>
            </a:r>
          </a:p>
        </p:txBody>
      </p:sp>
      <p:cxnSp>
        <p:nvCxnSpPr>
          <p:cNvPr id="8" name="Lige forbindelse 7">
            <a:extLst>
              <a:ext uri="{FF2B5EF4-FFF2-40B4-BE49-F238E27FC236}">
                <a16:creationId xmlns:a16="http://schemas.microsoft.com/office/drawing/2014/main" id="{BE32A7DB-ABF1-594D-8A08-EA3AF208C6F0}"/>
              </a:ext>
            </a:extLst>
          </p:cNvPr>
          <p:cNvCxnSpPr>
            <a:cxnSpLocks/>
          </p:cNvCxnSpPr>
          <p:nvPr/>
        </p:nvCxnSpPr>
        <p:spPr>
          <a:xfrm>
            <a:off x="546100" y="368300"/>
            <a:ext cx="0" cy="641350"/>
          </a:xfrm>
          <a:prstGeom prst="line">
            <a:avLst/>
          </a:prstGeom>
          <a:ln w="28575">
            <a:solidFill>
              <a:srgbClr val="244C5E"/>
            </a:solidFill>
          </a:ln>
        </p:spPr>
        <p:style>
          <a:lnRef idx="1">
            <a:schemeClr val="accent1"/>
          </a:lnRef>
          <a:fillRef idx="0">
            <a:schemeClr val="accent1"/>
          </a:fillRef>
          <a:effectRef idx="0">
            <a:schemeClr val="accent1"/>
          </a:effectRef>
          <a:fontRef idx="minor">
            <a:schemeClr val="tx1"/>
          </a:fontRef>
        </p:style>
      </p:cxnSp>
      <p:sp>
        <p:nvSpPr>
          <p:cNvPr id="9" name="Rektangel 1">
            <a:extLst>
              <a:ext uri="{FF2B5EF4-FFF2-40B4-BE49-F238E27FC236}">
                <a16:creationId xmlns:a16="http://schemas.microsoft.com/office/drawing/2014/main" id="{4295AC39-A455-F748-451A-696B09945031}"/>
              </a:ext>
            </a:extLst>
          </p:cNvPr>
          <p:cNvSpPr/>
          <p:nvPr/>
        </p:nvSpPr>
        <p:spPr>
          <a:xfrm>
            <a:off x="397967" y="1702923"/>
            <a:ext cx="5549900" cy="4257576"/>
          </a:xfrm>
          <a:prstGeom prst="rect">
            <a:avLst/>
          </a:prstGeom>
        </p:spPr>
        <p:txBody>
          <a:bodyPr wrap="square">
            <a:spAutoFit/>
          </a:bodyPr>
          <a:lstStyle/>
          <a:p>
            <a:pPr marL="265113" lvl="1" indent="185738">
              <a:lnSpc>
                <a:spcPct val="150000"/>
              </a:lnSpc>
              <a:buClr>
                <a:srgbClr val="F99B01"/>
              </a:buClr>
              <a:buFont typeface="Arial" panose="020B0604020202020204" pitchFamily="34" charset="0"/>
              <a:buChar char="•"/>
            </a:pPr>
            <a:r>
              <a:rPr lang="da-DK" sz="1400" dirty="0">
                <a:solidFill>
                  <a:srgbClr val="244C5E"/>
                </a:solidFill>
                <a:latin typeface="Roboto Light" panose="02000000000000000000" pitchFamily="2" charset="0"/>
                <a:ea typeface="Roboto Light" panose="02000000000000000000" pitchFamily="2" charset="0"/>
              </a:rPr>
              <a:t>Når en elev har registreret fravær for dagen, bliver alle elevens lektioner på dagen sat til ‘Lovligt fravær’ (F) (EUD og 10. klasse elever) eller Ulovligt fravær (U) (Gymnasiale elever) og de markeres med en gul kant i venstre side.</a:t>
            </a:r>
          </a:p>
          <a:p>
            <a:pPr marL="265113" lvl="1" indent="185738">
              <a:lnSpc>
                <a:spcPct val="150000"/>
              </a:lnSpc>
              <a:buClr>
                <a:srgbClr val="F99B01"/>
              </a:buClr>
              <a:buFont typeface="Arial" panose="020B0604020202020204" pitchFamily="34" charset="0"/>
              <a:buChar char="•"/>
            </a:pPr>
            <a:endParaRPr lang="da-DK" sz="1400" dirty="0">
              <a:solidFill>
                <a:srgbClr val="244C5E"/>
              </a:solidFill>
              <a:latin typeface="Roboto Light" panose="02000000000000000000" pitchFamily="2" charset="0"/>
              <a:ea typeface="Roboto Light" panose="02000000000000000000" pitchFamily="2" charset="0"/>
            </a:endParaRPr>
          </a:p>
          <a:p>
            <a:pPr marL="265113" lvl="1" indent="185738">
              <a:lnSpc>
                <a:spcPct val="150000"/>
              </a:lnSpc>
              <a:buClr>
                <a:srgbClr val="F99B01"/>
              </a:buClr>
              <a:buFont typeface="Arial" panose="020B0604020202020204" pitchFamily="34" charset="0"/>
              <a:buChar char="•"/>
            </a:pPr>
            <a:r>
              <a:rPr lang="da-DK" sz="1400" dirty="0">
                <a:solidFill>
                  <a:srgbClr val="244C5E"/>
                </a:solidFill>
                <a:latin typeface="Roboto Light" panose="02000000000000000000" pitchFamily="2" charset="0"/>
                <a:ea typeface="Roboto Light" panose="02000000000000000000" pitchFamily="2" charset="0"/>
              </a:rPr>
              <a:t>Tidspunktet for registreringen, og evt. kommentar fra eleven, vises ved klik på taleboblen. Underviser kan stadig tilføje sin egen kommentar.</a:t>
            </a:r>
          </a:p>
          <a:p>
            <a:pPr marL="265113" lvl="1" indent="185738">
              <a:lnSpc>
                <a:spcPct val="150000"/>
              </a:lnSpc>
              <a:buClr>
                <a:srgbClr val="F99B01"/>
              </a:buClr>
              <a:buFont typeface="Arial" panose="020B0604020202020204" pitchFamily="34" charset="0"/>
              <a:buChar char="•"/>
            </a:pPr>
            <a:endParaRPr lang="da-DK" sz="1400" dirty="0">
              <a:solidFill>
                <a:srgbClr val="244C5E"/>
              </a:solidFill>
              <a:latin typeface="Roboto Light" panose="02000000000000000000" pitchFamily="2" charset="0"/>
              <a:ea typeface="Roboto Light" panose="02000000000000000000" pitchFamily="2" charset="0"/>
            </a:endParaRPr>
          </a:p>
          <a:p>
            <a:pPr marL="265113" lvl="1" indent="185738">
              <a:lnSpc>
                <a:spcPct val="150000"/>
              </a:lnSpc>
              <a:buClr>
                <a:srgbClr val="F99B01"/>
              </a:buClr>
              <a:buFont typeface="Arial" panose="020B0604020202020204" pitchFamily="34" charset="0"/>
              <a:buChar char="•"/>
            </a:pPr>
            <a:r>
              <a:rPr lang="da-DK" sz="1400" dirty="0">
                <a:solidFill>
                  <a:srgbClr val="244C5E"/>
                </a:solidFill>
                <a:latin typeface="Roboto Light" panose="02000000000000000000" pitchFamily="2" charset="0"/>
                <a:ea typeface="Roboto Light" panose="02000000000000000000" pitchFamily="2" charset="0"/>
              </a:rPr>
              <a:t>Hvis underviser ændrer elevens registrering fra ‘Lovligt fravær’ (F) til ‘Ulovligt fravær’ (U) eller ændrer fraværets varighed, markeres det med en rød kant i venstre side, og tidspunktet for registreringen kan ses ved klik på taleboblen.</a:t>
            </a:r>
          </a:p>
        </p:txBody>
      </p:sp>
      <p:pic>
        <p:nvPicPr>
          <p:cNvPr id="12" name="Billede 11">
            <a:extLst>
              <a:ext uri="{FF2B5EF4-FFF2-40B4-BE49-F238E27FC236}">
                <a16:creationId xmlns:a16="http://schemas.microsoft.com/office/drawing/2014/main" id="{B206449F-B204-9957-1D52-20286D883D20}"/>
              </a:ext>
            </a:extLst>
          </p:cNvPr>
          <p:cNvPicPr>
            <a:picLocks noChangeAspect="1"/>
          </p:cNvPicPr>
          <p:nvPr/>
        </p:nvPicPr>
        <p:blipFill>
          <a:blip r:embed="rId3"/>
          <a:stretch>
            <a:fillRect/>
          </a:stretch>
        </p:blipFill>
        <p:spPr>
          <a:xfrm>
            <a:off x="6477000" y="1857967"/>
            <a:ext cx="5488148" cy="937907"/>
          </a:xfrm>
          <a:prstGeom prst="rect">
            <a:avLst/>
          </a:prstGeom>
        </p:spPr>
      </p:pic>
      <p:pic>
        <p:nvPicPr>
          <p:cNvPr id="2" name="Billede 1">
            <a:extLst>
              <a:ext uri="{FF2B5EF4-FFF2-40B4-BE49-F238E27FC236}">
                <a16:creationId xmlns:a16="http://schemas.microsoft.com/office/drawing/2014/main" id="{CD28614D-A8CE-2D41-7A3B-689994E2647F}"/>
              </a:ext>
            </a:extLst>
          </p:cNvPr>
          <p:cNvPicPr>
            <a:picLocks noChangeAspect="1"/>
          </p:cNvPicPr>
          <p:nvPr/>
        </p:nvPicPr>
        <p:blipFill>
          <a:blip r:embed="rId4"/>
          <a:stretch>
            <a:fillRect/>
          </a:stretch>
        </p:blipFill>
        <p:spPr>
          <a:xfrm>
            <a:off x="7412363" y="3104779"/>
            <a:ext cx="3617421" cy="2860115"/>
          </a:xfrm>
          <a:prstGeom prst="rect">
            <a:avLst/>
          </a:prstGeom>
        </p:spPr>
      </p:pic>
    </p:spTree>
    <p:extLst>
      <p:ext uri="{BB962C8B-B14F-4D97-AF65-F5344CB8AC3E}">
        <p14:creationId xmlns:p14="http://schemas.microsoft.com/office/powerpoint/2010/main" val="1693420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6FE0956-DFFB-D744-8183-FE435F55D3F9}"/>
              </a:ext>
            </a:extLst>
          </p:cNvPr>
          <p:cNvSpPr/>
          <p:nvPr/>
        </p:nvSpPr>
        <p:spPr>
          <a:xfrm>
            <a:off x="746731" y="676767"/>
            <a:ext cx="2852063" cy="431528"/>
          </a:xfrm>
          <a:prstGeom prst="rect">
            <a:avLst/>
          </a:prstGeom>
        </p:spPr>
        <p:txBody>
          <a:bodyPr wrap="none">
            <a:spAutoFit/>
          </a:bodyPr>
          <a:lstStyle/>
          <a:p>
            <a:pPr>
              <a:lnSpc>
                <a:spcPts val="2400"/>
              </a:lnSpc>
            </a:pPr>
            <a:r>
              <a:rPr lang="da-DK" sz="3200" dirty="0">
                <a:solidFill>
                  <a:srgbClr val="244C5E"/>
                </a:solidFill>
                <a:latin typeface="InterFace" panose="020B0503030203020204" pitchFamily="34" charset="0"/>
              </a:rPr>
              <a:t>Registrer fravær</a:t>
            </a:r>
          </a:p>
        </p:txBody>
      </p:sp>
      <p:sp>
        <p:nvSpPr>
          <p:cNvPr id="6" name="Rectangle 7">
            <a:extLst>
              <a:ext uri="{FF2B5EF4-FFF2-40B4-BE49-F238E27FC236}">
                <a16:creationId xmlns:a16="http://schemas.microsoft.com/office/drawing/2014/main" id="{37C7C1AC-5BA5-4C41-92D8-C45922AA82DD}"/>
              </a:ext>
            </a:extLst>
          </p:cNvPr>
          <p:cNvSpPr/>
          <p:nvPr/>
        </p:nvSpPr>
        <p:spPr>
          <a:xfrm>
            <a:off x="0" y="6273800"/>
            <a:ext cx="12192000" cy="594247"/>
          </a:xfrm>
          <a:prstGeom prst="rect">
            <a:avLst/>
          </a:prstGeom>
          <a:solidFill>
            <a:srgbClr val="244C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7" name="TextBox 16">
            <a:extLst>
              <a:ext uri="{FF2B5EF4-FFF2-40B4-BE49-F238E27FC236}">
                <a16:creationId xmlns:a16="http://schemas.microsoft.com/office/drawing/2014/main" id="{C08AEEA2-5B8B-544D-83DD-7A1765FD437A}"/>
              </a:ext>
            </a:extLst>
          </p:cNvPr>
          <p:cNvSpPr txBox="1"/>
          <p:nvPr/>
        </p:nvSpPr>
        <p:spPr>
          <a:xfrm>
            <a:off x="9100219" y="6417034"/>
            <a:ext cx="2943648" cy="307777"/>
          </a:xfrm>
          <a:prstGeom prst="rect">
            <a:avLst/>
          </a:prstGeom>
          <a:noFill/>
        </p:spPr>
        <p:txBody>
          <a:bodyPr wrap="square" rtlCol="0">
            <a:spAutoFit/>
          </a:bodyPr>
          <a:lstStyle/>
          <a:p>
            <a:pPr algn="r"/>
            <a:r>
              <a:rPr lang="da-DK" sz="1400" b="1" dirty="0">
                <a:solidFill>
                  <a:srgbClr val="56C1A7"/>
                </a:solidFill>
                <a:latin typeface="InterFace" panose="020B0503030203020204" pitchFamily="34" charset="0"/>
              </a:rPr>
              <a:t>STUDICA</a:t>
            </a:r>
          </a:p>
        </p:txBody>
      </p:sp>
      <p:cxnSp>
        <p:nvCxnSpPr>
          <p:cNvPr id="8" name="Lige forbindelse 7">
            <a:extLst>
              <a:ext uri="{FF2B5EF4-FFF2-40B4-BE49-F238E27FC236}">
                <a16:creationId xmlns:a16="http://schemas.microsoft.com/office/drawing/2014/main" id="{BE32A7DB-ABF1-594D-8A08-EA3AF208C6F0}"/>
              </a:ext>
            </a:extLst>
          </p:cNvPr>
          <p:cNvCxnSpPr>
            <a:cxnSpLocks/>
          </p:cNvCxnSpPr>
          <p:nvPr/>
        </p:nvCxnSpPr>
        <p:spPr>
          <a:xfrm>
            <a:off x="546100" y="368300"/>
            <a:ext cx="0" cy="641350"/>
          </a:xfrm>
          <a:prstGeom prst="line">
            <a:avLst/>
          </a:prstGeom>
          <a:ln w="28575">
            <a:solidFill>
              <a:srgbClr val="244C5E"/>
            </a:solidFill>
          </a:ln>
        </p:spPr>
        <p:style>
          <a:lnRef idx="1">
            <a:schemeClr val="accent1"/>
          </a:lnRef>
          <a:fillRef idx="0">
            <a:schemeClr val="accent1"/>
          </a:fillRef>
          <a:effectRef idx="0">
            <a:schemeClr val="accent1"/>
          </a:effectRef>
          <a:fontRef idx="minor">
            <a:schemeClr val="tx1"/>
          </a:fontRef>
        </p:style>
      </p:cxnSp>
      <p:sp>
        <p:nvSpPr>
          <p:cNvPr id="9" name="Rektangel 1">
            <a:extLst>
              <a:ext uri="{FF2B5EF4-FFF2-40B4-BE49-F238E27FC236}">
                <a16:creationId xmlns:a16="http://schemas.microsoft.com/office/drawing/2014/main" id="{FA20A34B-3AB3-F71A-93CE-F16C1C25B3FD}"/>
              </a:ext>
            </a:extLst>
          </p:cNvPr>
          <p:cNvSpPr/>
          <p:nvPr/>
        </p:nvSpPr>
        <p:spPr>
          <a:xfrm>
            <a:off x="546100" y="1223843"/>
            <a:ext cx="5018676" cy="9015288"/>
          </a:xfrm>
          <a:prstGeom prst="rect">
            <a:avLst/>
          </a:prstGeom>
        </p:spPr>
        <p:txBody>
          <a:bodyPr wrap="square">
            <a:spAutoFit/>
          </a:bodyPr>
          <a:lstStyle/>
          <a:p>
            <a:pPr marL="265113" lvl="1" indent="185738">
              <a:lnSpc>
                <a:spcPct val="150000"/>
              </a:lnSpc>
              <a:buClr>
                <a:srgbClr val="F99B01"/>
              </a:buClr>
              <a:buFont typeface="Arial" panose="020B0604020202020204" pitchFamily="34" charset="0"/>
              <a:buChar char="•"/>
            </a:pPr>
            <a:r>
              <a:rPr lang="da-DK" sz="1300" dirty="0">
                <a:solidFill>
                  <a:srgbClr val="244C5E"/>
                </a:solidFill>
                <a:latin typeface="Roboto Light" panose="02000000000000000000" pitchFamily="2" charset="0"/>
                <a:ea typeface="Roboto Light" panose="02000000000000000000" pitchFamily="2" charset="0"/>
              </a:rPr>
              <a:t>På dage med lektioner kan eleven kan registrere sig som fraværende for dagen i perioden 00:00 og 8:30.</a:t>
            </a:r>
          </a:p>
          <a:p>
            <a:pPr marL="265113" lvl="1">
              <a:lnSpc>
                <a:spcPct val="150000"/>
              </a:lnSpc>
              <a:buClr>
                <a:srgbClr val="F99B01"/>
              </a:buClr>
            </a:pPr>
            <a:endParaRPr lang="da-DK" sz="1300" dirty="0">
              <a:solidFill>
                <a:srgbClr val="244C5E"/>
              </a:solidFill>
              <a:latin typeface="Roboto Light" panose="02000000000000000000" pitchFamily="2" charset="0"/>
              <a:ea typeface="Roboto Light" panose="02000000000000000000" pitchFamily="2" charset="0"/>
            </a:endParaRPr>
          </a:p>
          <a:p>
            <a:pPr marL="265113" lvl="1" indent="185738">
              <a:lnSpc>
                <a:spcPct val="150000"/>
              </a:lnSpc>
              <a:buClr>
                <a:srgbClr val="F99B01"/>
              </a:buClr>
              <a:buFont typeface="Arial" panose="020B0604020202020204" pitchFamily="34" charset="0"/>
              <a:buChar char="•"/>
            </a:pPr>
            <a:r>
              <a:rPr lang="da-DK" sz="1300" dirty="0">
                <a:solidFill>
                  <a:srgbClr val="244C5E"/>
                </a:solidFill>
                <a:latin typeface="Roboto Light" panose="02000000000000000000" pitchFamily="2" charset="0"/>
                <a:ea typeface="Roboto Light" panose="02000000000000000000" pitchFamily="2" charset="0"/>
              </a:rPr>
              <a:t>Eleven kan tilføje en kommentar til registreringen. Denne kan efterfølgende ændres af eleven.</a:t>
            </a:r>
          </a:p>
          <a:p>
            <a:pPr marL="265113" lvl="1" indent="185738">
              <a:lnSpc>
                <a:spcPct val="150000"/>
              </a:lnSpc>
              <a:buClr>
                <a:srgbClr val="F99B01"/>
              </a:buClr>
              <a:buFont typeface="Arial" panose="020B0604020202020204" pitchFamily="34" charset="0"/>
              <a:buChar char="•"/>
            </a:pPr>
            <a:endParaRPr lang="da-DK" sz="1300" dirty="0">
              <a:solidFill>
                <a:srgbClr val="244C5E"/>
              </a:solidFill>
              <a:latin typeface="Roboto Light" panose="02000000000000000000" pitchFamily="2" charset="0"/>
              <a:ea typeface="Roboto Light" panose="02000000000000000000" pitchFamily="2" charset="0"/>
            </a:endParaRPr>
          </a:p>
          <a:p>
            <a:pPr marL="265113" lvl="1" indent="185738">
              <a:lnSpc>
                <a:spcPct val="150000"/>
              </a:lnSpc>
              <a:buClr>
                <a:srgbClr val="F99B01"/>
              </a:buClr>
              <a:buFont typeface="Arial" panose="020B0604020202020204" pitchFamily="34" charset="0"/>
              <a:buChar char="•"/>
            </a:pPr>
            <a:r>
              <a:rPr lang="da-DK" sz="1200" dirty="0">
                <a:solidFill>
                  <a:srgbClr val="244C5E"/>
                </a:solidFill>
                <a:latin typeface="Roboto Light" panose="02000000000000000000" pitchFamily="2" charset="0"/>
                <a:ea typeface="Roboto Light" panose="02000000000000000000" pitchFamily="2" charset="0"/>
              </a:rPr>
              <a:t>Når en elev har registreret fravær for dagen, bliver alle elevens lektioner på dagen sat til ‘Lovligt fravær’ (F) (EUD og 10. klasse elever) eller Ulovligt fravær (U) (Gymnasiale elever)</a:t>
            </a:r>
            <a:r>
              <a:rPr lang="da-DK" sz="1300" dirty="0">
                <a:solidFill>
                  <a:srgbClr val="244C5E"/>
                </a:solidFill>
                <a:latin typeface="Roboto Light" panose="02000000000000000000" pitchFamily="2" charset="0"/>
                <a:ea typeface="Roboto Light" panose="02000000000000000000" pitchFamily="2" charset="0"/>
              </a:rPr>
              <a:t>. Lektioner som er lavet samme dag inden elevens registrering, ændres.</a:t>
            </a:r>
          </a:p>
          <a:p>
            <a:pPr marL="265113" lvl="1" indent="185738">
              <a:lnSpc>
                <a:spcPct val="150000"/>
              </a:lnSpc>
              <a:buClr>
                <a:srgbClr val="F99B01"/>
              </a:buClr>
              <a:buFont typeface="Arial" panose="020B0604020202020204" pitchFamily="34" charset="0"/>
              <a:buChar char="•"/>
            </a:pPr>
            <a:endParaRPr lang="da-DK" sz="1300" dirty="0">
              <a:solidFill>
                <a:srgbClr val="244C5E"/>
              </a:solidFill>
              <a:latin typeface="Roboto Light" panose="02000000000000000000" pitchFamily="2" charset="0"/>
              <a:ea typeface="Roboto Light" panose="02000000000000000000" pitchFamily="2" charset="0"/>
            </a:endParaRPr>
          </a:p>
          <a:p>
            <a:pPr marL="265113" lvl="1" indent="185738">
              <a:lnSpc>
                <a:spcPct val="150000"/>
              </a:lnSpc>
              <a:buClr>
                <a:srgbClr val="F99B01"/>
              </a:buClr>
              <a:buFont typeface="Arial" panose="020B0604020202020204" pitchFamily="34" charset="0"/>
              <a:buChar char="•"/>
            </a:pPr>
            <a:r>
              <a:rPr lang="da-DK" sz="1300" dirty="0">
                <a:solidFill>
                  <a:srgbClr val="244C5E"/>
                </a:solidFill>
                <a:latin typeface="Roboto Light" panose="02000000000000000000" pitchFamily="2" charset="0"/>
                <a:ea typeface="Roboto Light" panose="02000000000000000000" pitchFamily="2" charset="0"/>
              </a:rPr>
              <a:t>Eleven kan ikke ændre registreringen, men underviser eller administrativ medarbejde kan ændre registreringen på samme vis som ved andre registreringer. Hvis elevens registrering ændres (fx varigheden eller fra lovlig til ulovligt fravær), fremgår det i i visningen af registreringerne hos eleven og hos underviser og administrativ medarbejder.</a:t>
            </a:r>
          </a:p>
          <a:p>
            <a:pPr marL="265113" lvl="1">
              <a:lnSpc>
                <a:spcPct val="150000"/>
              </a:lnSpc>
              <a:buClr>
                <a:srgbClr val="F99B01"/>
              </a:buClr>
            </a:pPr>
            <a:endParaRPr lang="da-DK" sz="1300" dirty="0">
              <a:solidFill>
                <a:srgbClr val="244C5E"/>
              </a:solidFill>
              <a:latin typeface="Roboto Light" panose="02000000000000000000" pitchFamily="2" charset="0"/>
              <a:ea typeface="Roboto Light" panose="02000000000000000000" pitchFamily="2" charset="0"/>
            </a:endParaRPr>
          </a:p>
          <a:p>
            <a:pPr marL="265113" lvl="1" indent="185738">
              <a:lnSpc>
                <a:spcPct val="150000"/>
              </a:lnSpc>
              <a:buClr>
                <a:srgbClr val="F99B01"/>
              </a:buClr>
              <a:buFont typeface="Arial" panose="020B0604020202020204" pitchFamily="34" charset="0"/>
              <a:buChar char="•"/>
            </a:pPr>
            <a:endParaRPr lang="da-DK" sz="1300" dirty="0">
              <a:solidFill>
                <a:srgbClr val="244C5E"/>
              </a:solidFill>
              <a:latin typeface="Roboto Light" panose="02000000000000000000" pitchFamily="2" charset="0"/>
              <a:ea typeface="Roboto Light" panose="02000000000000000000" pitchFamily="2" charset="0"/>
            </a:endParaRPr>
          </a:p>
          <a:p>
            <a:pPr marL="265113" lvl="1">
              <a:lnSpc>
                <a:spcPct val="150000"/>
              </a:lnSpc>
              <a:buClr>
                <a:srgbClr val="F99B01"/>
              </a:buClr>
            </a:pPr>
            <a:endParaRPr lang="da-DK" sz="1300" dirty="0">
              <a:solidFill>
                <a:srgbClr val="244C5E"/>
              </a:solidFill>
              <a:latin typeface="Roboto Light" panose="02000000000000000000" pitchFamily="2" charset="0"/>
              <a:ea typeface="Roboto Light" panose="02000000000000000000" pitchFamily="2" charset="0"/>
            </a:endParaRPr>
          </a:p>
          <a:p>
            <a:pPr marL="265113" lvl="1" indent="185738">
              <a:lnSpc>
                <a:spcPct val="150000"/>
              </a:lnSpc>
              <a:buClr>
                <a:srgbClr val="F99B01"/>
              </a:buClr>
              <a:buFont typeface="Arial" panose="020B0604020202020204" pitchFamily="34" charset="0"/>
              <a:buChar char="•"/>
            </a:pPr>
            <a:endParaRPr lang="da-DK" sz="1300" dirty="0">
              <a:solidFill>
                <a:srgbClr val="244C5E"/>
              </a:solidFill>
              <a:latin typeface="Roboto Light" panose="02000000000000000000" pitchFamily="2" charset="0"/>
              <a:ea typeface="Roboto Light" panose="02000000000000000000" pitchFamily="2" charset="0"/>
            </a:endParaRPr>
          </a:p>
          <a:p>
            <a:pPr marL="722313" lvl="2" indent="185738">
              <a:lnSpc>
                <a:spcPct val="150000"/>
              </a:lnSpc>
              <a:buClr>
                <a:srgbClr val="F99B01"/>
              </a:buClr>
              <a:buFont typeface="Arial" panose="020B0604020202020204" pitchFamily="34" charset="0"/>
              <a:buChar char="•"/>
            </a:pPr>
            <a:endParaRPr lang="da-DK" sz="1300" dirty="0">
              <a:solidFill>
                <a:srgbClr val="FF0000"/>
              </a:solidFill>
              <a:latin typeface="Roboto Light" panose="02000000000000000000" pitchFamily="2" charset="0"/>
              <a:ea typeface="Roboto Light" panose="02000000000000000000" pitchFamily="2" charset="0"/>
            </a:endParaRPr>
          </a:p>
          <a:p>
            <a:pPr marL="722313" lvl="2">
              <a:lnSpc>
                <a:spcPct val="150000"/>
              </a:lnSpc>
              <a:buClr>
                <a:srgbClr val="F99B01"/>
              </a:buClr>
            </a:pPr>
            <a:endParaRPr lang="da-DK" sz="1300" dirty="0">
              <a:solidFill>
                <a:srgbClr val="244C5E"/>
              </a:solidFill>
              <a:latin typeface="Roboto Light" panose="02000000000000000000" pitchFamily="2" charset="0"/>
              <a:ea typeface="Roboto Light" panose="02000000000000000000" pitchFamily="2" charset="0"/>
            </a:endParaRPr>
          </a:p>
          <a:p>
            <a:pPr marL="722313" lvl="2">
              <a:lnSpc>
                <a:spcPct val="150000"/>
              </a:lnSpc>
              <a:buClr>
                <a:srgbClr val="F99B01"/>
              </a:buClr>
            </a:pPr>
            <a:endParaRPr lang="da-DK" sz="1300" dirty="0">
              <a:solidFill>
                <a:srgbClr val="FF0000"/>
              </a:solidFill>
              <a:latin typeface="Roboto Light" panose="02000000000000000000" pitchFamily="2" charset="0"/>
              <a:ea typeface="Roboto Light" panose="02000000000000000000" pitchFamily="2" charset="0"/>
            </a:endParaRPr>
          </a:p>
          <a:p>
            <a:pPr marL="722313" lvl="2">
              <a:lnSpc>
                <a:spcPct val="150000"/>
              </a:lnSpc>
              <a:buClr>
                <a:srgbClr val="F99B01"/>
              </a:buClr>
            </a:pPr>
            <a:endParaRPr lang="da-DK" sz="1300" dirty="0">
              <a:solidFill>
                <a:srgbClr val="244C5E"/>
              </a:solidFill>
              <a:latin typeface="Roboto Light" panose="02000000000000000000" pitchFamily="2" charset="0"/>
              <a:ea typeface="Roboto Light" panose="02000000000000000000" pitchFamily="2" charset="0"/>
            </a:endParaRPr>
          </a:p>
          <a:p>
            <a:pPr marL="722313" lvl="2" indent="185738">
              <a:lnSpc>
                <a:spcPct val="150000"/>
              </a:lnSpc>
              <a:buClr>
                <a:srgbClr val="F99B01"/>
              </a:buClr>
              <a:buFont typeface="Arial" panose="020B0604020202020204" pitchFamily="34" charset="0"/>
              <a:buChar char="•"/>
            </a:pPr>
            <a:endParaRPr lang="da-DK" sz="1300" dirty="0">
              <a:solidFill>
                <a:srgbClr val="244C5E"/>
              </a:solidFill>
              <a:latin typeface="Roboto Light" panose="02000000000000000000" pitchFamily="2" charset="0"/>
              <a:ea typeface="Roboto Light" panose="02000000000000000000" pitchFamily="2" charset="0"/>
            </a:endParaRPr>
          </a:p>
          <a:p>
            <a:pPr marL="722313" lvl="2" indent="185738">
              <a:lnSpc>
                <a:spcPct val="150000"/>
              </a:lnSpc>
              <a:buClr>
                <a:srgbClr val="F99B01"/>
              </a:buClr>
              <a:buFont typeface="Arial" panose="020B0604020202020204" pitchFamily="34" charset="0"/>
              <a:buChar char="•"/>
            </a:pPr>
            <a:endParaRPr lang="da-DK" sz="1300" dirty="0">
              <a:solidFill>
                <a:srgbClr val="FF0000"/>
              </a:solidFill>
              <a:latin typeface="Roboto Light" panose="02000000000000000000" pitchFamily="2" charset="0"/>
              <a:ea typeface="Roboto Light" panose="02000000000000000000" pitchFamily="2" charset="0"/>
            </a:endParaRPr>
          </a:p>
          <a:p>
            <a:pPr marL="722313" lvl="2" indent="185738">
              <a:lnSpc>
                <a:spcPct val="150000"/>
              </a:lnSpc>
              <a:buClr>
                <a:srgbClr val="F99B01"/>
              </a:buClr>
              <a:buFont typeface="Arial" panose="020B0604020202020204" pitchFamily="34" charset="0"/>
              <a:buChar char="•"/>
            </a:pPr>
            <a:endParaRPr lang="da-DK" sz="1300" dirty="0">
              <a:solidFill>
                <a:srgbClr val="244C5E"/>
              </a:solidFill>
              <a:latin typeface="Roboto Light" panose="02000000000000000000" pitchFamily="2" charset="0"/>
              <a:ea typeface="Roboto Light" panose="02000000000000000000" pitchFamily="2" charset="0"/>
            </a:endParaRPr>
          </a:p>
          <a:p>
            <a:pPr marL="722313" lvl="2" indent="185738">
              <a:lnSpc>
                <a:spcPct val="150000"/>
              </a:lnSpc>
              <a:buClr>
                <a:srgbClr val="F99B01"/>
              </a:buClr>
              <a:buFont typeface="Arial" panose="020B0604020202020204" pitchFamily="34" charset="0"/>
              <a:buChar char="•"/>
            </a:pPr>
            <a:endParaRPr lang="da-DK" sz="1300" dirty="0">
              <a:solidFill>
                <a:srgbClr val="244C5E"/>
              </a:solidFill>
              <a:latin typeface="Roboto Light" panose="02000000000000000000" pitchFamily="2" charset="0"/>
              <a:ea typeface="Roboto Light" panose="02000000000000000000" pitchFamily="2" charset="0"/>
            </a:endParaRPr>
          </a:p>
        </p:txBody>
      </p:sp>
      <p:pic>
        <p:nvPicPr>
          <p:cNvPr id="14338" name="Picture 2">
            <a:extLst>
              <a:ext uri="{FF2B5EF4-FFF2-40B4-BE49-F238E27FC236}">
                <a16:creationId xmlns:a16="http://schemas.microsoft.com/office/drawing/2014/main" id="{F00C01D1-95A1-7300-480C-AC2519D87A0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47600" y="691487"/>
            <a:ext cx="2326333" cy="504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17064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6FE0956-DFFB-D744-8183-FE435F55D3F9}"/>
              </a:ext>
            </a:extLst>
          </p:cNvPr>
          <p:cNvSpPr/>
          <p:nvPr/>
        </p:nvSpPr>
        <p:spPr>
          <a:xfrm>
            <a:off x="746731" y="676767"/>
            <a:ext cx="3427798" cy="431528"/>
          </a:xfrm>
          <a:prstGeom prst="rect">
            <a:avLst/>
          </a:prstGeom>
        </p:spPr>
        <p:txBody>
          <a:bodyPr wrap="none">
            <a:spAutoFit/>
          </a:bodyPr>
          <a:lstStyle/>
          <a:p>
            <a:pPr>
              <a:lnSpc>
                <a:spcPts val="2400"/>
              </a:lnSpc>
            </a:pPr>
            <a:r>
              <a:rPr lang="da-DK" sz="3200" dirty="0">
                <a:solidFill>
                  <a:srgbClr val="244C5E"/>
                </a:solidFill>
                <a:latin typeface="InterFace" panose="020B0503030203020204" pitchFamily="34" charset="0"/>
              </a:rPr>
              <a:t>Karakterer og merit</a:t>
            </a:r>
          </a:p>
        </p:txBody>
      </p:sp>
      <p:sp>
        <p:nvSpPr>
          <p:cNvPr id="6" name="Rectangle 7">
            <a:extLst>
              <a:ext uri="{FF2B5EF4-FFF2-40B4-BE49-F238E27FC236}">
                <a16:creationId xmlns:a16="http://schemas.microsoft.com/office/drawing/2014/main" id="{37C7C1AC-5BA5-4C41-92D8-C45922AA82DD}"/>
              </a:ext>
            </a:extLst>
          </p:cNvPr>
          <p:cNvSpPr/>
          <p:nvPr/>
        </p:nvSpPr>
        <p:spPr>
          <a:xfrm>
            <a:off x="0" y="6273800"/>
            <a:ext cx="12192000" cy="594247"/>
          </a:xfrm>
          <a:prstGeom prst="rect">
            <a:avLst/>
          </a:prstGeom>
          <a:solidFill>
            <a:srgbClr val="244C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7" name="TextBox 16">
            <a:extLst>
              <a:ext uri="{FF2B5EF4-FFF2-40B4-BE49-F238E27FC236}">
                <a16:creationId xmlns:a16="http://schemas.microsoft.com/office/drawing/2014/main" id="{C08AEEA2-5B8B-544D-83DD-7A1765FD437A}"/>
              </a:ext>
            </a:extLst>
          </p:cNvPr>
          <p:cNvSpPr txBox="1"/>
          <p:nvPr/>
        </p:nvSpPr>
        <p:spPr>
          <a:xfrm>
            <a:off x="9100219" y="6417034"/>
            <a:ext cx="2943648" cy="307777"/>
          </a:xfrm>
          <a:prstGeom prst="rect">
            <a:avLst/>
          </a:prstGeom>
          <a:noFill/>
        </p:spPr>
        <p:txBody>
          <a:bodyPr wrap="square" rtlCol="0">
            <a:spAutoFit/>
          </a:bodyPr>
          <a:lstStyle/>
          <a:p>
            <a:pPr algn="r"/>
            <a:r>
              <a:rPr lang="da-DK" sz="1400" b="1" dirty="0">
                <a:solidFill>
                  <a:srgbClr val="56C1A7"/>
                </a:solidFill>
                <a:latin typeface="InterFace" panose="020B0503030203020204" pitchFamily="34" charset="0"/>
              </a:rPr>
              <a:t>STUDICA</a:t>
            </a:r>
          </a:p>
        </p:txBody>
      </p:sp>
      <p:cxnSp>
        <p:nvCxnSpPr>
          <p:cNvPr id="8" name="Lige forbindelse 7">
            <a:extLst>
              <a:ext uri="{FF2B5EF4-FFF2-40B4-BE49-F238E27FC236}">
                <a16:creationId xmlns:a16="http://schemas.microsoft.com/office/drawing/2014/main" id="{BE32A7DB-ABF1-594D-8A08-EA3AF208C6F0}"/>
              </a:ext>
            </a:extLst>
          </p:cNvPr>
          <p:cNvCxnSpPr>
            <a:cxnSpLocks/>
          </p:cNvCxnSpPr>
          <p:nvPr/>
        </p:nvCxnSpPr>
        <p:spPr>
          <a:xfrm>
            <a:off x="546100" y="368300"/>
            <a:ext cx="0" cy="641350"/>
          </a:xfrm>
          <a:prstGeom prst="line">
            <a:avLst/>
          </a:prstGeom>
          <a:ln w="28575">
            <a:solidFill>
              <a:srgbClr val="244C5E"/>
            </a:solidFill>
          </a:ln>
        </p:spPr>
        <p:style>
          <a:lnRef idx="1">
            <a:schemeClr val="accent1"/>
          </a:lnRef>
          <a:fillRef idx="0">
            <a:schemeClr val="accent1"/>
          </a:fillRef>
          <a:effectRef idx="0">
            <a:schemeClr val="accent1"/>
          </a:effectRef>
          <a:fontRef idx="minor">
            <a:schemeClr val="tx1"/>
          </a:fontRef>
        </p:style>
      </p:cxnSp>
      <p:sp>
        <p:nvSpPr>
          <p:cNvPr id="9" name="Rektangel 1">
            <a:extLst>
              <a:ext uri="{FF2B5EF4-FFF2-40B4-BE49-F238E27FC236}">
                <a16:creationId xmlns:a16="http://schemas.microsoft.com/office/drawing/2014/main" id="{FA20A34B-3AB3-F71A-93CE-F16C1C25B3FD}"/>
              </a:ext>
            </a:extLst>
          </p:cNvPr>
          <p:cNvSpPr/>
          <p:nvPr/>
        </p:nvSpPr>
        <p:spPr>
          <a:xfrm>
            <a:off x="546100" y="1223843"/>
            <a:ext cx="5018676" cy="6842899"/>
          </a:xfrm>
          <a:prstGeom prst="rect">
            <a:avLst/>
          </a:prstGeom>
        </p:spPr>
        <p:txBody>
          <a:bodyPr wrap="square">
            <a:spAutoFit/>
          </a:bodyPr>
          <a:lstStyle/>
          <a:p>
            <a:pPr marL="265113" lvl="1" indent="185738">
              <a:lnSpc>
                <a:spcPct val="150000"/>
              </a:lnSpc>
              <a:buClr>
                <a:srgbClr val="F99B01"/>
              </a:buClr>
              <a:buFont typeface="Arial" panose="020B0604020202020204" pitchFamily="34" charset="0"/>
              <a:buChar char="•"/>
            </a:pPr>
            <a:r>
              <a:rPr lang="da-DK" sz="1400" dirty="0">
                <a:solidFill>
                  <a:srgbClr val="244C5E"/>
                </a:solidFill>
                <a:latin typeface="Roboto Light" panose="02000000000000000000" pitchFamily="2" charset="0"/>
                <a:ea typeface="Roboto Light" panose="02000000000000000000" pitchFamily="2" charset="0"/>
              </a:rPr>
              <a:t>Eleven kan se sine karakterer og sin overførte merit under menupunktet ‘Karakterer’.</a:t>
            </a:r>
          </a:p>
          <a:p>
            <a:pPr marL="265113" lvl="1" indent="185738">
              <a:lnSpc>
                <a:spcPct val="150000"/>
              </a:lnSpc>
              <a:buClr>
                <a:srgbClr val="F99B01"/>
              </a:buClr>
              <a:buFont typeface="Arial" panose="020B0604020202020204" pitchFamily="34" charset="0"/>
              <a:buChar char="•"/>
            </a:pPr>
            <a:endParaRPr lang="da-DK" sz="1400" dirty="0">
              <a:solidFill>
                <a:srgbClr val="244C5E"/>
              </a:solidFill>
              <a:latin typeface="Roboto Light" panose="02000000000000000000" pitchFamily="2" charset="0"/>
              <a:ea typeface="Roboto Light" panose="02000000000000000000" pitchFamily="2" charset="0"/>
            </a:endParaRPr>
          </a:p>
          <a:p>
            <a:pPr marL="265113" lvl="1" indent="185738">
              <a:lnSpc>
                <a:spcPct val="150000"/>
              </a:lnSpc>
              <a:buClr>
                <a:srgbClr val="F99B01"/>
              </a:buClr>
              <a:buFont typeface="Arial" panose="020B0604020202020204" pitchFamily="34" charset="0"/>
              <a:buChar char="•"/>
            </a:pPr>
            <a:r>
              <a:rPr lang="da-DK" sz="1400" dirty="0">
                <a:solidFill>
                  <a:srgbClr val="244C5E"/>
                </a:solidFill>
                <a:latin typeface="Roboto Light" panose="02000000000000000000" pitchFamily="2" charset="0"/>
                <a:ea typeface="Roboto Light" panose="02000000000000000000" pitchFamily="2" charset="0"/>
              </a:rPr>
              <a:t>Karakterer, som er afsluttende og medtages på det afsluttende bevis, er markeret med en cirkel og fed skrift.</a:t>
            </a:r>
          </a:p>
          <a:p>
            <a:pPr marL="265113" lvl="1" indent="185738">
              <a:lnSpc>
                <a:spcPct val="150000"/>
              </a:lnSpc>
              <a:buClr>
                <a:srgbClr val="F99B01"/>
              </a:buClr>
              <a:buFont typeface="Arial" panose="020B0604020202020204" pitchFamily="34" charset="0"/>
              <a:buChar char="•"/>
            </a:pPr>
            <a:endParaRPr lang="da-DK" sz="1400" dirty="0">
              <a:solidFill>
                <a:srgbClr val="244C5E"/>
              </a:solidFill>
              <a:latin typeface="Roboto Light" panose="02000000000000000000" pitchFamily="2" charset="0"/>
              <a:ea typeface="Roboto Light" panose="02000000000000000000" pitchFamily="2" charset="0"/>
            </a:endParaRPr>
          </a:p>
          <a:p>
            <a:pPr marL="265113" lvl="1" indent="185738">
              <a:lnSpc>
                <a:spcPct val="150000"/>
              </a:lnSpc>
              <a:buClr>
                <a:srgbClr val="F99B01"/>
              </a:buClr>
              <a:buFont typeface="Arial" panose="020B0604020202020204" pitchFamily="34" charset="0"/>
              <a:buChar char="•"/>
            </a:pPr>
            <a:r>
              <a:rPr lang="da-DK" sz="1400" dirty="0">
                <a:solidFill>
                  <a:srgbClr val="244C5E"/>
                </a:solidFill>
                <a:latin typeface="Roboto Light" panose="02000000000000000000" pitchFamily="2" charset="0"/>
                <a:ea typeface="Roboto Light" panose="02000000000000000000" pitchFamily="2" charset="0"/>
              </a:rPr>
              <a:t>Merit er vist under karaktererne. Karakterer, der medtages på det afsluttende bevis, vises også som karakterer i listen med karakterer.</a:t>
            </a:r>
          </a:p>
          <a:p>
            <a:pPr marL="265113" lvl="1">
              <a:lnSpc>
                <a:spcPct val="150000"/>
              </a:lnSpc>
              <a:buClr>
                <a:srgbClr val="F99B01"/>
              </a:buClr>
            </a:pPr>
            <a:endParaRPr lang="da-DK" sz="1400" dirty="0">
              <a:solidFill>
                <a:srgbClr val="244C5E"/>
              </a:solidFill>
              <a:latin typeface="Roboto Light" panose="02000000000000000000" pitchFamily="2" charset="0"/>
              <a:ea typeface="Roboto Light" panose="02000000000000000000" pitchFamily="2" charset="0"/>
            </a:endParaRPr>
          </a:p>
          <a:p>
            <a:pPr marL="265113" lvl="1" indent="185738">
              <a:lnSpc>
                <a:spcPct val="150000"/>
              </a:lnSpc>
              <a:buClr>
                <a:srgbClr val="F99B01"/>
              </a:buClr>
              <a:buFont typeface="Arial" panose="020B0604020202020204" pitchFamily="34" charset="0"/>
              <a:buChar char="•"/>
            </a:pPr>
            <a:endParaRPr lang="da-DK" sz="1400" dirty="0">
              <a:solidFill>
                <a:srgbClr val="244C5E"/>
              </a:solidFill>
              <a:latin typeface="Roboto Light" panose="02000000000000000000" pitchFamily="2" charset="0"/>
              <a:ea typeface="Roboto Light" panose="02000000000000000000" pitchFamily="2" charset="0"/>
            </a:endParaRPr>
          </a:p>
          <a:p>
            <a:pPr marL="265113" lvl="1">
              <a:lnSpc>
                <a:spcPct val="150000"/>
              </a:lnSpc>
              <a:buClr>
                <a:srgbClr val="F99B01"/>
              </a:buClr>
            </a:pPr>
            <a:endParaRPr lang="da-DK" sz="1400" dirty="0">
              <a:solidFill>
                <a:srgbClr val="244C5E"/>
              </a:solidFill>
              <a:latin typeface="Roboto Light" panose="02000000000000000000" pitchFamily="2" charset="0"/>
              <a:ea typeface="Roboto Light" panose="02000000000000000000" pitchFamily="2" charset="0"/>
            </a:endParaRPr>
          </a:p>
          <a:p>
            <a:pPr marL="265113" lvl="1" indent="185738">
              <a:lnSpc>
                <a:spcPct val="150000"/>
              </a:lnSpc>
              <a:buClr>
                <a:srgbClr val="F99B01"/>
              </a:buClr>
              <a:buFont typeface="Arial" panose="020B0604020202020204" pitchFamily="34" charset="0"/>
              <a:buChar char="•"/>
            </a:pPr>
            <a:endParaRPr lang="da-DK" sz="1400" dirty="0">
              <a:solidFill>
                <a:srgbClr val="244C5E"/>
              </a:solidFill>
              <a:latin typeface="Roboto Light" panose="02000000000000000000" pitchFamily="2" charset="0"/>
              <a:ea typeface="Roboto Light" panose="02000000000000000000" pitchFamily="2" charset="0"/>
            </a:endParaRPr>
          </a:p>
          <a:p>
            <a:pPr marL="722313" lvl="2" indent="185738">
              <a:lnSpc>
                <a:spcPct val="150000"/>
              </a:lnSpc>
              <a:buClr>
                <a:srgbClr val="F99B01"/>
              </a:buClr>
              <a:buFont typeface="Arial" panose="020B0604020202020204" pitchFamily="34" charset="0"/>
              <a:buChar char="•"/>
            </a:pPr>
            <a:endParaRPr lang="da-DK" sz="1400" dirty="0">
              <a:solidFill>
                <a:srgbClr val="FF0000"/>
              </a:solidFill>
              <a:latin typeface="Roboto Light" panose="02000000000000000000" pitchFamily="2" charset="0"/>
              <a:ea typeface="Roboto Light" panose="02000000000000000000" pitchFamily="2" charset="0"/>
            </a:endParaRPr>
          </a:p>
          <a:p>
            <a:pPr marL="722313" lvl="2">
              <a:lnSpc>
                <a:spcPct val="150000"/>
              </a:lnSpc>
              <a:buClr>
                <a:srgbClr val="F99B01"/>
              </a:buClr>
            </a:pPr>
            <a:endParaRPr lang="da-DK" sz="1400" dirty="0">
              <a:solidFill>
                <a:srgbClr val="244C5E"/>
              </a:solidFill>
              <a:latin typeface="Roboto Light" panose="02000000000000000000" pitchFamily="2" charset="0"/>
              <a:ea typeface="Roboto Light" panose="02000000000000000000" pitchFamily="2" charset="0"/>
            </a:endParaRPr>
          </a:p>
          <a:p>
            <a:pPr marL="722313" lvl="2">
              <a:lnSpc>
                <a:spcPct val="150000"/>
              </a:lnSpc>
              <a:buClr>
                <a:srgbClr val="F99B01"/>
              </a:buClr>
            </a:pPr>
            <a:endParaRPr lang="da-DK" sz="1400" dirty="0">
              <a:solidFill>
                <a:srgbClr val="FF0000"/>
              </a:solidFill>
              <a:latin typeface="Roboto Light" panose="02000000000000000000" pitchFamily="2" charset="0"/>
              <a:ea typeface="Roboto Light" panose="02000000000000000000" pitchFamily="2" charset="0"/>
            </a:endParaRPr>
          </a:p>
          <a:p>
            <a:pPr marL="722313" lvl="2">
              <a:lnSpc>
                <a:spcPct val="150000"/>
              </a:lnSpc>
              <a:buClr>
                <a:srgbClr val="F99B01"/>
              </a:buClr>
            </a:pPr>
            <a:endParaRPr lang="da-DK" sz="1400" dirty="0">
              <a:solidFill>
                <a:srgbClr val="244C5E"/>
              </a:solidFill>
              <a:latin typeface="Roboto Light" panose="02000000000000000000" pitchFamily="2" charset="0"/>
              <a:ea typeface="Roboto Light" panose="02000000000000000000" pitchFamily="2" charset="0"/>
            </a:endParaRPr>
          </a:p>
          <a:p>
            <a:pPr marL="722313" lvl="2" indent="185738">
              <a:lnSpc>
                <a:spcPct val="150000"/>
              </a:lnSpc>
              <a:buClr>
                <a:srgbClr val="F99B01"/>
              </a:buClr>
              <a:buFont typeface="Arial" panose="020B0604020202020204" pitchFamily="34" charset="0"/>
              <a:buChar char="•"/>
            </a:pPr>
            <a:endParaRPr lang="da-DK" sz="1400" dirty="0">
              <a:solidFill>
                <a:srgbClr val="244C5E"/>
              </a:solidFill>
              <a:latin typeface="Roboto Light" panose="02000000000000000000" pitchFamily="2" charset="0"/>
              <a:ea typeface="Roboto Light" panose="02000000000000000000" pitchFamily="2" charset="0"/>
            </a:endParaRPr>
          </a:p>
          <a:p>
            <a:pPr marL="722313" lvl="2" indent="185738">
              <a:lnSpc>
                <a:spcPct val="150000"/>
              </a:lnSpc>
              <a:buClr>
                <a:srgbClr val="F99B01"/>
              </a:buClr>
              <a:buFont typeface="Arial" panose="020B0604020202020204" pitchFamily="34" charset="0"/>
              <a:buChar char="•"/>
            </a:pPr>
            <a:endParaRPr lang="da-DK" sz="1400" dirty="0">
              <a:solidFill>
                <a:srgbClr val="FF0000"/>
              </a:solidFill>
              <a:latin typeface="Roboto Light" panose="02000000000000000000" pitchFamily="2" charset="0"/>
              <a:ea typeface="Roboto Light" panose="02000000000000000000" pitchFamily="2" charset="0"/>
            </a:endParaRPr>
          </a:p>
          <a:p>
            <a:pPr marL="722313" lvl="2" indent="185738">
              <a:lnSpc>
                <a:spcPct val="150000"/>
              </a:lnSpc>
              <a:buClr>
                <a:srgbClr val="F99B01"/>
              </a:buClr>
              <a:buFont typeface="Arial" panose="020B0604020202020204" pitchFamily="34" charset="0"/>
              <a:buChar char="•"/>
            </a:pPr>
            <a:endParaRPr lang="da-DK" sz="1400" dirty="0">
              <a:solidFill>
                <a:srgbClr val="244C5E"/>
              </a:solidFill>
              <a:latin typeface="Roboto Light" panose="02000000000000000000" pitchFamily="2" charset="0"/>
              <a:ea typeface="Roboto Light" panose="02000000000000000000" pitchFamily="2" charset="0"/>
            </a:endParaRPr>
          </a:p>
          <a:p>
            <a:pPr marL="722313" lvl="2" indent="185738">
              <a:lnSpc>
                <a:spcPct val="150000"/>
              </a:lnSpc>
              <a:buClr>
                <a:srgbClr val="F99B01"/>
              </a:buClr>
              <a:buFont typeface="Arial" panose="020B0604020202020204" pitchFamily="34" charset="0"/>
              <a:buChar char="•"/>
            </a:pPr>
            <a:endParaRPr lang="da-DK" sz="1400" dirty="0">
              <a:solidFill>
                <a:srgbClr val="244C5E"/>
              </a:solidFill>
              <a:latin typeface="Roboto Light" panose="02000000000000000000" pitchFamily="2" charset="0"/>
              <a:ea typeface="Roboto Light" panose="02000000000000000000" pitchFamily="2" charset="0"/>
            </a:endParaRPr>
          </a:p>
        </p:txBody>
      </p:sp>
      <p:pic>
        <p:nvPicPr>
          <p:cNvPr id="13314" name="Picture 2">
            <a:extLst>
              <a:ext uri="{FF2B5EF4-FFF2-40B4-BE49-F238E27FC236}">
                <a16:creationId xmlns:a16="http://schemas.microsoft.com/office/drawing/2014/main" id="{95B28C94-A72B-74D2-D24B-020271C67B1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24883" y="676767"/>
            <a:ext cx="2325166" cy="5040000"/>
          </a:xfrm>
          <a:prstGeom prst="rect">
            <a:avLst/>
          </a:prstGeom>
          <a:noFill/>
          <a:extLst>
            <a:ext uri="{909E8E84-426E-40DD-AFC4-6F175D3DCCD1}">
              <a14:hiddenFill xmlns:a14="http://schemas.microsoft.com/office/drawing/2010/main">
                <a:solidFill>
                  <a:srgbClr val="FFFFFF"/>
                </a:solidFill>
              </a14:hiddenFill>
            </a:ext>
          </a:extLst>
        </p:spPr>
      </p:pic>
      <p:pic>
        <p:nvPicPr>
          <p:cNvPr id="13316" name="Picture 4">
            <a:extLst>
              <a:ext uri="{FF2B5EF4-FFF2-40B4-BE49-F238E27FC236}">
                <a16:creationId xmlns:a16="http://schemas.microsoft.com/office/drawing/2014/main" id="{7F12A1A1-D79E-7560-AC4B-7003D9A33A2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31663" y="676767"/>
            <a:ext cx="2326333" cy="504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138645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6FE0956-DFFB-D744-8183-FE435F55D3F9}"/>
              </a:ext>
            </a:extLst>
          </p:cNvPr>
          <p:cNvSpPr/>
          <p:nvPr/>
        </p:nvSpPr>
        <p:spPr>
          <a:xfrm>
            <a:off x="746731" y="676767"/>
            <a:ext cx="3120598" cy="431528"/>
          </a:xfrm>
          <a:prstGeom prst="rect">
            <a:avLst/>
          </a:prstGeom>
        </p:spPr>
        <p:txBody>
          <a:bodyPr wrap="none">
            <a:spAutoFit/>
          </a:bodyPr>
          <a:lstStyle/>
          <a:p>
            <a:pPr>
              <a:lnSpc>
                <a:spcPts val="2400"/>
              </a:lnSpc>
            </a:pPr>
            <a:r>
              <a:rPr lang="da-DK" sz="3200" dirty="0">
                <a:solidFill>
                  <a:srgbClr val="244C5E"/>
                </a:solidFill>
                <a:latin typeface="InterFace" panose="020B0503030203020204" pitchFamily="34" charset="0"/>
              </a:rPr>
              <a:t>Hjælpefunktioner</a:t>
            </a:r>
          </a:p>
        </p:txBody>
      </p:sp>
      <p:sp>
        <p:nvSpPr>
          <p:cNvPr id="6" name="Rectangle 7">
            <a:extLst>
              <a:ext uri="{FF2B5EF4-FFF2-40B4-BE49-F238E27FC236}">
                <a16:creationId xmlns:a16="http://schemas.microsoft.com/office/drawing/2014/main" id="{37C7C1AC-5BA5-4C41-92D8-C45922AA82DD}"/>
              </a:ext>
            </a:extLst>
          </p:cNvPr>
          <p:cNvSpPr/>
          <p:nvPr/>
        </p:nvSpPr>
        <p:spPr>
          <a:xfrm>
            <a:off x="0" y="6273800"/>
            <a:ext cx="12192000" cy="594247"/>
          </a:xfrm>
          <a:prstGeom prst="rect">
            <a:avLst/>
          </a:prstGeom>
          <a:solidFill>
            <a:srgbClr val="244C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7" name="TextBox 16">
            <a:extLst>
              <a:ext uri="{FF2B5EF4-FFF2-40B4-BE49-F238E27FC236}">
                <a16:creationId xmlns:a16="http://schemas.microsoft.com/office/drawing/2014/main" id="{C08AEEA2-5B8B-544D-83DD-7A1765FD437A}"/>
              </a:ext>
            </a:extLst>
          </p:cNvPr>
          <p:cNvSpPr txBox="1"/>
          <p:nvPr/>
        </p:nvSpPr>
        <p:spPr>
          <a:xfrm>
            <a:off x="9100219" y="6417034"/>
            <a:ext cx="2943648" cy="307777"/>
          </a:xfrm>
          <a:prstGeom prst="rect">
            <a:avLst/>
          </a:prstGeom>
          <a:noFill/>
        </p:spPr>
        <p:txBody>
          <a:bodyPr wrap="square" rtlCol="0">
            <a:spAutoFit/>
          </a:bodyPr>
          <a:lstStyle/>
          <a:p>
            <a:pPr algn="r"/>
            <a:r>
              <a:rPr lang="da-DK" sz="1400" b="1" dirty="0">
                <a:solidFill>
                  <a:srgbClr val="56C1A7"/>
                </a:solidFill>
                <a:latin typeface="InterFace" panose="020B0503030203020204" pitchFamily="34" charset="0"/>
              </a:rPr>
              <a:t>STUDICA</a:t>
            </a:r>
          </a:p>
        </p:txBody>
      </p:sp>
      <p:cxnSp>
        <p:nvCxnSpPr>
          <p:cNvPr id="8" name="Lige forbindelse 7">
            <a:extLst>
              <a:ext uri="{FF2B5EF4-FFF2-40B4-BE49-F238E27FC236}">
                <a16:creationId xmlns:a16="http://schemas.microsoft.com/office/drawing/2014/main" id="{BE32A7DB-ABF1-594D-8A08-EA3AF208C6F0}"/>
              </a:ext>
            </a:extLst>
          </p:cNvPr>
          <p:cNvCxnSpPr>
            <a:cxnSpLocks/>
          </p:cNvCxnSpPr>
          <p:nvPr/>
        </p:nvCxnSpPr>
        <p:spPr>
          <a:xfrm>
            <a:off x="546100" y="368300"/>
            <a:ext cx="0" cy="641350"/>
          </a:xfrm>
          <a:prstGeom prst="line">
            <a:avLst/>
          </a:prstGeom>
          <a:ln w="28575">
            <a:solidFill>
              <a:srgbClr val="244C5E"/>
            </a:solidFill>
          </a:ln>
        </p:spPr>
        <p:style>
          <a:lnRef idx="1">
            <a:schemeClr val="accent1"/>
          </a:lnRef>
          <a:fillRef idx="0">
            <a:schemeClr val="accent1"/>
          </a:fillRef>
          <a:effectRef idx="0">
            <a:schemeClr val="accent1"/>
          </a:effectRef>
          <a:fontRef idx="minor">
            <a:schemeClr val="tx1"/>
          </a:fontRef>
        </p:style>
      </p:cxnSp>
      <p:sp>
        <p:nvSpPr>
          <p:cNvPr id="9" name="Rektangel 1">
            <a:extLst>
              <a:ext uri="{FF2B5EF4-FFF2-40B4-BE49-F238E27FC236}">
                <a16:creationId xmlns:a16="http://schemas.microsoft.com/office/drawing/2014/main" id="{FA20A34B-3AB3-F71A-93CE-F16C1C25B3FD}"/>
              </a:ext>
            </a:extLst>
          </p:cNvPr>
          <p:cNvSpPr/>
          <p:nvPr/>
        </p:nvSpPr>
        <p:spPr>
          <a:xfrm>
            <a:off x="546100" y="1223843"/>
            <a:ext cx="5018676" cy="4580741"/>
          </a:xfrm>
          <a:prstGeom prst="rect">
            <a:avLst/>
          </a:prstGeom>
        </p:spPr>
        <p:txBody>
          <a:bodyPr wrap="square">
            <a:spAutoFit/>
          </a:bodyPr>
          <a:lstStyle/>
          <a:p>
            <a:pPr marL="265113" lvl="1" indent="185738">
              <a:lnSpc>
                <a:spcPct val="150000"/>
              </a:lnSpc>
              <a:buClr>
                <a:srgbClr val="F99B01"/>
              </a:buClr>
              <a:buFont typeface="Arial" panose="020B0604020202020204" pitchFamily="34" charset="0"/>
              <a:buChar char="•"/>
            </a:pPr>
            <a:r>
              <a:rPr lang="da-DK" sz="1400" dirty="0">
                <a:solidFill>
                  <a:srgbClr val="244C5E"/>
                </a:solidFill>
                <a:latin typeface="Roboto Light" panose="02000000000000000000" pitchFamily="2" charset="0"/>
                <a:ea typeface="Roboto Light" panose="02000000000000000000" pitchFamily="2" charset="0"/>
              </a:rPr>
              <a:t>Under ‘?’ ikonet er der placeret vejledende tekster, som forklarer indholdet på siden og hvordan appen fungerer.</a:t>
            </a:r>
          </a:p>
          <a:p>
            <a:pPr marL="265113" lvl="1">
              <a:lnSpc>
                <a:spcPct val="150000"/>
              </a:lnSpc>
              <a:buClr>
                <a:srgbClr val="F99B01"/>
              </a:buClr>
            </a:pPr>
            <a:endParaRPr lang="da-DK" sz="1400" dirty="0">
              <a:solidFill>
                <a:srgbClr val="244C5E"/>
              </a:solidFill>
              <a:latin typeface="Roboto Light" panose="02000000000000000000" pitchFamily="2" charset="0"/>
              <a:ea typeface="Roboto Light" panose="02000000000000000000" pitchFamily="2" charset="0"/>
            </a:endParaRPr>
          </a:p>
          <a:p>
            <a:pPr marL="265113" lvl="1" indent="185738">
              <a:lnSpc>
                <a:spcPct val="150000"/>
              </a:lnSpc>
              <a:buClr>
                <a:srgbClr val="F99B01"/>
              </a:buClr>
              <a:buFont typeface="Arial" panose="020B0604020202020204" pitchFamily="34" charset="0"/>
              <a:buChar char="•"/>
            </a:pPr>
            <a:endParaRPr lang="da-DK" sz="1400" dirty="0">
              <a:solidFill>
                <a:srgbClr val="244C5E"/>
              </a:solidFill>
              <a:latin typeface="Roboto Light" panose="02000000000000000000" pitchFamily="2" charset="0"/>
              <a:ea typeface="Roboto Light" panose="02000000000000000000" pitchFamily="2" charset="0"/>
            </a:endParaRPr>
          </a:p>
          <a:p>
            <a:pPr marL="265113" lvl="1">
              <a:lnSpc>
                <a:spcPct val="150000"/>
              </a:lnSpc>
              <a:buClr>
                <a:srgbClr val="F99B01"/>
              </a:buClr>
            </a:pPr>
            <a:endParaRPr lang="da-DK" sz="1400" dirty="0">
              <a:solidFill>
                <a:srgbClr val="244C5E"/>
              </a:solidFill>
              <a:latin typeface="Roboto Light" panose="02000000000000000000" pitchFamily="2" charset="0"/>
              <a:ea typeface="Roboto Light" panose="02000000000000000000" pitchFamily="2" charset="0"/>
            </a:endParaRPr>
          </a:p>
          <a:p>
            <a:pPr marL="265113" lvl="1" indent="185738">
              <a:lnSpc>
                <a:spcPct val="150000"/>
              </a:lnSpc>
              <a:buClr>
                <a:srgbClr val="F99B01"/>
              </a:buClr>
              <a:buFont typeface="Arial" panose="020B0604020202020204" pitchFamily="34" charset="0"/>
              <a:buChar char="•"/>
            </a:pPr>
            <a:endParaRPr lang="da-DK" sz="1400" dirty="0">
              <a:solidFill>
                <a:srgbClr val="244C5E"/>
              </a:solidFill>
              <a:latin typeface="Roboto Light" panose="02000000000000000000" pitchFamily="2" charset="0"/>
              <a:ea typeface="Roboto Light" panose="02000000000000000000" pitchFamily="2" charset="0"/>
            </a:endParaRPr>
          </a:p>
          <a:p>
            <a:pPr marL="722313" lvl="2" indent="185738">
              <a:lnSpc>
                <a:spcPct val="150000"/>
              </a:lnSpc>
              <a:buClr>
                <a:srgbClr val="F99B01"/>
              </a:buClr>
              <a:buFont typeface="Arial" panose="020B0604020202020204" pitchFamily="34" charset="0"/>
              <a:buChar char="•"/>
            </a:pPr>
            <a:endParaRPr lang="da-DK" sz="1400" dirty="0">
              <a:solidFill>
                <a:srgbClr val="FF0000"/>
              </a:solidFill>
              <a:latin typeface="Roboto Light" panose="02000000000000000000" pitchFamily="2" charset="0"/>
              <a:ea typeface="Roboto Light" panose="02000000000000000000" pitchFamily="2" charset="0"/>
            </a:endParaRPr>
          </a:p>
          <a:p>
            <a:pPr marL="722313" lvl="2">
              <a:lnSpc>
                <a:spcPct val="150000"/>
              </a:lnSpc>
              <a:buClr>
                <a:srgbClr val="F99B01"/>
              </a:buClr>
            </a:pPr>
            <a:endParaRPr lang="da-DK" sz="1400" dirty="0">
              <a:solidFill>
                <a:srgbClr val="244C5E"/>
              </a:solidFill>
              <a:latin typeface="Roboto Light" panose="02000000000000000000" pitchFamily="2" charset="0"/>
              <a:ea typeface="Roboto Light" panose="02000000000000000000" pitchFamily="2" charset="0"/>
            </a:endParaRPr>
          </a:p>
          <a:p>
            <a:pPr marL="722313" lvl="2">
              <a:lnSpc>
                <a:spcPct val="150000"/>
              </a:lnSpc>
              <a:buClr>
                <a:srgbClr val="F99B01"/>
              </a:buClr>
            </a:pPr>
            <a:endParaRPr lang="da-DK" sz="1400" dirty="0">
              <a:solidFill>
                <a:srgbClr val="FF0000"/>
              </a:solidFill>
              <a:latin typeface="Roboto Light" panose="02000000000000000000" pitchFamily="2" charset="0"/>
              <a:ea typeface="Roboto Light" panose="02000000000000000000" pitchFamily="2" charset="0"/>
            </a:endParaRPr>
          </a:p>
          <a:p>
            <a:pPr marL="722313" lvl="2">
              <a:lnSpc>
                <a:spcPct val="150000"/>
              </a:lnSpc>
              <a:buClr>
                <a:srgbClr val="F99B01"/>
              </a:buClr>
            </a:pPr>
            <a:endParaRPr lang="da-DK" sz="1400" dirty="0">
              <a:solidFill>
                <a:srgbClr val="244C5E"/>
              </a:solidFill>
              <a:latin typeface="Roboto Light" panose="02000000000000000000" pitchFamily="2" charset="0"/>
              <a:ea typeface="Roboto Light" panose="02000000000000000000" pitchFamily="2" charset="0"/>
            </a:endParaRPr>
          </a:p>
          <a:p>
            <a:pPr marL="722313" lvl="2" indent="185738">
              <a:lnSpc>
                <a:spcPct val="150000"/>
              </a:lnSpc>
              <a:buClr>
                <a:srgbClr val="F99B01"/>
              </a:buClr>
              <a:buFont typeface="Arial" panose="020B0604020202020204" pitchFamily="34" charset="0"/>
              <a:buChar char="•"/>
            </a:pPr>
            <a:endParaRPr lang="da-DK" sz="1400" dirty="0">
              <a:solidFill>
                <a:srgbClr val="244C5E"/>
              </a:solidFill>
              <a:latin typeface="Roboto Light" panose="02000000000000000000" pitchFamily="2" charset="0"/>
              <a:ea typeface="Roboto Light" panose="02000000000000000000" pitchFamily="2" charset="0"/>
            </a:endParaRPr>
          </a:p>
          <a:p>
            <a:pPr marL="722313" lvl="2" indent="185738">
              <a:lnSpc>
                <a:spcPct val="150000"/>
              </a:lnSpc>
              <a:buClr>
                <a:srgbClr val="F99B01"/>
              </a:buClr>
              <a:buFont typeface="Arial" panose="020B0604020202020204" pitchFamily="34" charset="0"/>
              <a:buChar char="•"/>
            </a:pPr>
            <a:endParaRPr lang="da-DK" sz="1400" dirty="0">
              <a:solidFill>
                <a:srgbClr val="FF0000"/>
              </a:solidFill>
              <a:latin typeface="Roboto Light" panose="02000000000000000000" pitchFamily="2" charset="0"/>
              <a:ea typeface="Roboto Light" panose="02000000000000000000" pitchFamily="2" charset="0"/>
            </a:endParaRPr>
          </a:p>
          <a:p>
            <a:pPr marL="722313" lvl="2" indent="185738">
              <a:lnSpc>
                <a:spcPct val="150000"/>
              </a:lnSpc>
              <a:buClr>
                <a:srgbClr val="F99B01"/>
              </a:buClr>
              <a:buFont typeface="Arial" panose="020B0604020202020204" pitchFamily="34" charset="0"/>
              <a:buChar char="•"/>
            </a:pPr>
            <a:endParaRPr lang="da-DK" sz="1400" dirty="0">
              <a:solidFill>
                <a:srgbClr val="244C5E"/>
              </a:solidFill>
              <a:latin typeface="Roboto Light" panose="02000000000000000000" pitchFamily="2" charset="0"/>
              <a:ea typeface="Roboto Light" panose="02000000000000000000" pitchFamily="2" charset="0"/>
            </a:endParaRPr>
          </a:p>
          <a:p>
            <a:pPr marL="722313" lvl="2" indent="185738">
              <a:lnSpc>
                <a:spcPct val="150000"/>
              </a:lnSpc>
              <a:buClr>
                <a:srgbClr val="F99B01"/>
              </a:buClr>
              <a:buFont typeface="Arial" panose="020B0604020202020204" pitchFamily="34" charset="0"/>
              <a:buChar char="•"/>
            </a:pPr>
            <a:endParaRPr lang="da-DK" sz="1400" dirty="0">
              <a:solidFill>
                <a:srgbClr val="244C5E"/>
              </a:solidFill>
              <a:latin typeface="Roboto Light" panose="02000000000000000000" pitchFamily="2" charset="0"/>
              <a:ea typeface="Roboto Light" panose="02000000000000000000" pitchFamily="2" charset="0"/>
            </a:endParaRPr>
          </a:p>
        </p:txBody>
      </p:sp>
      <p:pic>
        <p:nvPicPr>
          <p:cNvPr id="18434" name="Picture 2">
            <a:extLst>
              <a:ext uri="{FF2B5EF4-FFF2-40B4-BE49-F238E27FC236}">
                <a16:creationId xmlns:a16="http://schemas.microsoft.com/office/drawing/2014/main" id="{84D1EE43-CDF2-EB3C-EA7D-1C22CF897B1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13613" y="691200"/>
            <a:ext cx="2326333" cy="504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29914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kument" ma:contentTypeID="0x0101007EE4824E4461734BB346E6E19D3C52D9" ma:contentTypeVersion="10" ma:contentTypeDescription="Opret et nyt dokument." ma:contentTypeScope="" ma:versionID="a0b991a9369f8e1738b2b2e4588dc6aa">
  <xsd:schema xmlns:xsd="http://www.w3.org/2001/XMLSchema" xmlns:xs="http://www.w3.org/2001/XMLSchema" xmlns:p="http://schemas.microsoft.com/office/2006/metadata/properties" xmlns:ns2="cc28b642-3aac-44e0-93eb-491ed31ed641" targetNamespace="http://schemas.microsoft.com/office/2006/metadata/properties" ma:root="true" ma:fieldsID="ba13a1ea94f80e12711c6a429c63dfa5" ns2:_="">
    <xsd:import namespace="cc28b642-3aac-44e0-93eb-491ed31ed641"/>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c28b642-3aac-44e0-93eb-491ed31ed64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ObjectDetectorVersions" ma:index="16" nillable="true" ma:displayName="MediaServiceObjectDetectorVersions" ma:hidden="true" ma:indexed="true" ma:internalName="MediaServiceObjectDetectorVersions" ma:readOnly="true">
      <xsd:simpleType>
        <xsd:restriction base="dms:Text"/>
      </xsd:simpleType>
    </xsd:element>
    <xsd:element name="MediaServiceSearchProperties" ma:index="17"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69DF183-7842-4C0C-9A95-26A8E1277E35}">
  <ds:schemaRefs>
    <ds:schemaRef ds:uri="http://www.w3.org/XML/1998/namespace"/>
    <ds:schemaRef ds:uri="http://schemas.microsoft.com/office/2006/metadata/properties"/>
    <ds:schemaRef ds:uri="http://schemas.microsoft.com/office/2006/documentManagement/types"/>
    <ds:schemaRef ds:uri="http://purl.org/dc/dcmitype/"/>
    <ds:schemaRef ds:uri="http://purl.org/dc/terms/"/>
    <ds:schemaRef ds:uri="http://schemas.microsoft.com/office/infopath/2007/PartnerControls"/>
    <ds:schemaRef ds:uri="http://schemas.openxmlformats.org/package/2006/metadata/core-properties"/>
    <ds:schemaRef ds:uri="cc28b642-3aac-44e0-93eb-491ed31ed641"/>
    <ds:schemaRef ds:uri="http://purl.org/dc/elements/1.1/"/>
  </ds:schemaRefs>
</ds:datastoreItem>
</file>

<file path=customXml/itemProps2.xml><?xml version="1.0" encoding="utf-8"?>
<ds:datastoreItem xmlns:ds="http://schemas.openxmlformats.org/officeDocument/2006/customXml" ds:itemID="{F2579C9C-4D2B-46C1-8B16-89E2A73F4E1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c28b642-3aac-44e0-93eb-491ed31ed64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CEAA73A-E778-44CE-B707-AB85CC44353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28834</TotalTime>
  <Words>1332</Words>
  <Application>Microsoft Office PowerPoint</Application>
  <PresentationFormat>Widescreen</PresentationFormat>
  <Paragraphs>312</Paragraphs>
  <Slides>22</Slides>
  <Notes>1</Notes>
  <HiddenSlides>1</HiddenSlides>
  <MMClips>0</MMClips>
  <ScaleCrop>false</ScaleCrop>
  <HeadingPairs>
    <vt:vector size="6" baseType="variant">
      <vt:variant>
        <vt:lpstr>Benyttede skrifttyper</vt:lpstr>
      </vt:variant>
      <vt:variant>
        <vt:i4>5</vt:i4>
      </vt:variant>
      <vt:variant>
        <vt:lpstr>Tema</vt:lpstr>
      </vt:variant>
      <vt:variant>
        <vt:i4>1</vt:i4>
      </vt:variant>
      <vt:variant>
        <vt:lpstr>Slidetitler</vt:lpstr>
      </vt:variant>
      <vt:variant>
        <vt:i4>22</vt:i4>
      </vt:variant>
    </vt:vector>
  </HeadingPairs>
  <TitlesOfParts>
    <vt:vector size="28" baseType="lpstr">
      <vt:lpstr>Arial</vt:lpstr>
      <vt:lpstr>Calibri</vt:lpstr>
      <vt:lpstr>Calibri Light</vt:lpstr>
      <vt:lpstr>InterFace</vt:lpstr>
      <vt:lpstr>Roboto Light</vt:lpstr>
      <vt:lpstr>Office-tema</vt:lpstr>
      <vt:lpstr>STUDICA</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STUDICA</dc:title>
  <dc:creator>Sanne Ahm Nørgaard (SND)</dc:creator>
  <cp:lastModifiedBy>Oskar Fensbo</cp:lastModifiedBy>
  <cp:revision>56</cp:revision>
  <dcterms:created xsi:type="dcterms:W3CDTF">2019-04-02T10:39:29Z</dcterms:created>
  <dcterms:modified xsi:type="dcterms:W3CDTF">2025-06-18T13:12:47Z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PP_Title">
    <vt:lpwstr>STUDICA</vt:lpwstr>
  </property>
  <property fmtid="{D5CDD505-2E9C-101B-9397-08002B2CF9AE}" pid="3" name="SPP_Author">
    <vt:lpwstr>Sanne Ahm Nørgaard (SND)</vt:lpwstr>
  </property>
  <property fmtid="{D5CDD505-2E9C-101B-9397-08002B2CF9AE}" pid="4" name="SPP_Revisionnumber">
    <vt:lpwstr>24</vt:lpwstr>
  </property>
  <property fmtid="{D5CDD505-2E9C-101B-9397-08002B2CF9AE}" pid="5" name="SPP_Applicationname">
    <vt:lpwstr>Microsoft Office PowerPoint</vt:lpwstr>
  </property>
  <property fmtid="{D5CDD505-2E9C-101B-9397-08002B2CF9AE}" pid="6" name="SPP_Creationdate">
    <vt:lpwstr>02-04-2019</vt:lpwstr>
  </property>
  <property fmtid="{D5CDD505-2E9C-101B-9397-08002B2CF9AE}" pid="7" name="SPP_Lastsavetime">
    <vt:lpwstr>21-05-2019</vt:lpwstr>
  </property>
  <property fmtid="{D5CDD505-2E9C-101B-9397-08002B2CF9AE}" pid="8" name="SPP_Format">
    <vt:lpwstr>Widescreen</vt:lpwstr>
  </property>
  <property fmtid="{D5CDD505-2E9C-101B-9397-08002B2CF9AE}" pid="9" name="MSIP_Label_fad1bf97-4b98-4e5c-84f4-bbc497191520_Enabled">
    <vt:lpwstr>True</vt:lpwstr>
  </property>
  <property fmtid="{D5CDD505-2E9C-101B-9397-08002B2CF9AE}" pid="10" name="MSIP_Label_fad1bf97-4b98-4e5c-84f4-bbc497191520_SiteId">
    <vt:lpwstr>1e2ad6d6-274f-43e8-89ef-d36d65bb83b5</vt:lpwstr>
  </property>
  <property fmtid="{D5CDD505-2E9C-101B-9397-08002B2CF9AE}" pid="11" name="MSIP_Label_fad1bf97-4b98-4e5c-84f4-bbc497191520_Owner">
    <vt:lpwstr>CKP@kmd.dk</vt:lpwstr>
  </property>
  <property fmtid="{D5CDD505-2E9C-101B-9397-08002B2CF9AE}" pid="12" name="MSIP_Label_fad1bf97-4b98-4e5c-84f4-bbc497191520_SetDate">
    <vt:lpwstr>2019-05-09T11:40:11.5900068Z</vt:lpwstr>
  </property>
  <property fmtid="{D5CDD505-2E9C-101B-9397-08002B2CF9AE}" pid="13" name="MSIP_Label_fad1bf97-4b98-4e5c-84f4-bbc497191520_Name">
    <vt:lpwstr>Internal</vt:lpwstr>
  </property>
  <property fmtid="{D5CDD505-2E9C-101B-9397-08002B2CF9AE}" pid="14" name="MSIP_Label_fad1bf97-4b98-4e5c-84f4-bbc497191520_Application">
    <vt:lpwstr>Microsoft Azure Information Protection</vt:lpwstr>
  </property>
  <property fmtid="{D5CDD505-2E9C-101B-9397-08002B2CF9AE}" pid="15" name="MSIP_Label_fad1bf97-4b98-4e5c-84f4-bbc497191520_Extended_MSFT_Method">
    <vt:lpwstr>Automatic</vt:lpwstr>
  </property>
  <property fmtid="{D5CDD505-2E9C-101B-9397-08002B2CF9AE}" pid="16" name="Sensitivity">
    <vt:lpwstr>Internal</vt:lpwstr>
  </property>
  <property fmtid="{D5CDD505-2E9C-101B-9397-08002B2CF9AE}" pid="17" name="ContentTypeId">
    <vt:lpwstr>0x0101007EE4824E4461734BB346E6E19D3C52D9</vt:lpwstr>
  </property>
  <property fmtid="{D5CDD505-2E9C-101B-9397-08002B2CF9AE}" pid="18" name="SPP_Lastauthor">
    <vt:lpwstr>Thomas Borregaard Dalhoff (TMD)</vt:lpwstr>
  </property>
</Properties>
</file>